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C2F0-E742-985D-74CA-49C5FB2053EB}"/>
              </a:ext>
            </a:extLst>
          </p:cNvPr>
          <p:cNvSpPr>
            <a:spLocks noGrp="1"/>
          </p:cNvSpPr>
          <p:nvPr>
            <p:ph type="ctrTitle"/>
          </p:nvPr>
        </p:nvSpPr>
        <p:spPr/>
        <p:txBody>
          <a:bodyPr/>
          <a:lstStyle/>
          <a:p>
            <a:r>
              <a:rPr lang="en-US" sz="3600" dirty="0">
                <a:solidFill>
                  <a:srgbClr val="0070C0"/>
                </a:solidFill>
              </a:rPr>
              <a:t>Project : </a:t>
            </a:r>
            <a:r>
              <a:rPr lang="en-US" sz="3600" dirty="0" err="1">
                <a:solidFill>
                  <a:srgbClr val="0070C0"/>
                </a:solidFill>
              </a:rPr>
              <a:t>MyHome</a:t>
            </a:r>
            <a:br>
              <a:rPr lang="en-US" sz="3600" dirty="0">
                <a:solidFill>
                  <a:srgbClr val="0070C0"/>
                </a:solidFill>
              </a:rPr>
            </a:br>
            <a:br>
              <a:rPr lang="en-US" sz="3600" dirty="0">
                <a:solidFill>
                  <a:srgbClr val="0070C0"/>
                </a:solidFill>
              </a:rPr>
            </a:br>
            <a:r>
              <a:rPr lang="en-US" sz="3600" dirty="0">
                <a:solidFill>
                  <a:srgbClr val="0070C0"/>
                </a:solidFill>
              </a:rPr>
              <a:t>    By : Shantanu </a:t>
            </a:r>
            <a:r>
              <a:rPr lang="en-US" sz="3600" dirty="0" err="1">
                <a:solidFill>
                  <a:srgbClr val="0070C0"/>
                </a:solidFill>
              </a:rPr>
              <a:t>sahoo</a:t>
            </a:r>
            <a:br>
              <a:rPr lang="en-US" sz="3600" dirty="0">
                <a:solidFill>
                  <a:srgbClr val="0070C0"/>
                </a:solidFill>
              </a:rPr>
            </a:br>
            <a:r>
              <a:rPr lang="en-US" sz="3600" dirty="0">
                <a:solidFill>
                  <a:srgbClr val="0070C0"/>
                </a:solidFill>
              </a:rPr>
              <a:t>id : 2111981276</a:t>
            </a:r>
            <a:endParaRPr lang="en-IN" sz="3600" dirty="0">
              <a:solidFill>
                <a:srgbClr val="0070C0"/>
              </a:solidFill>
            </a:endParaRPr>
          </a:p>
        </p:txBody>
      </p:sp>
      <p:sp>
        <p:nvSpPr>
          <p:cNvPr id="3" name="Subtitle 2">
            <a:extLst>
              <a:ext uri="{FF2B5EF4-FFF2-40B4-BE49-F238E27FC236}">
                <a16:creationId xmlns:a16="http://schemas.microsoft.com/office/drawing/2014/main" id="{7D00331F-2F1C-345F-AEC6-623E45EE00DE}"/>
              </a:ext>
            </a:extLst>
          </p:cNvPr>
          <p:cNvSpPr>
            <a:spLocks noGrp="1"/>
          </p:cNvSpPr>
          <p:nvPr>
            <p:ph type="subTitle" idx="1"/>
          </p:nvPr>
        </p:nvSpPr>
        <p:spPr>
          <a:xfrm flipH="1">
            <a:off x="9511579" y="6615953"/>
            <a:ext cx="45719" cy="1039905"/>
          </a:xfrm>
        </p:spPr>
        <p:txBody>
          <a:bodyPr/>
          <a:lstStyle/>
          <a:p>
            <a:endParaRPr lang="en-IN" dirty="0"/>
          </a:p>
        </p:txBody>
      </p:sp>
    </p:spTree>
    <p:extLst>
      <p:ext uri="{BB962C8B-B14F-4D97-AF65-F5344CB8AC3E}">
        <p14:creationId xmlns:p14="http://schemas.microsoft.com/office/powerpoint/2010/main" val="426498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1E0-2903-E1FD-51C7-17BF9A2B4EEA}"/>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4AFF964E-F704-3844-AB5B-FCDF852BABFC}"/>
              </a:ext>
            </a:extLst>
          </p:cNvPr>
          <p:cNvSpPr>
            <a:spLocks noGrp="1"/>
          </p:cNvSpPr>
          <p:nvPr>
            <p:ph idx="1"/>
          </p:nvPr>
        </p:nvSpPr>
        <p:spPr/>
        <p:txBody>
          <a:bodyPr/>
          <a:lstStyle/>
          <a:p>
            <a:r>
              <a:rPr lang="en-US" dirty="0"/>
              <a:t>Our web page offers a unique platform for individuals to find their dream house by either buying or renting a house. Additionally, we have an option for individuals to sell their house. Our web page is user-friendly and easy to navigate, making it simple for anyone to find the right house for them. By providing information about the house features and amenities, users can easily find their perfect match. We also offer an estimation tool to help users determine the value of their house. Our web page is functional, reliable, and easy to understand, making the process of buying, selling, or renting a house a breeze</a:t>
            </a:r>
            <a:endParaRPr lang="en-IN" dirty="0"/>
          </a:p>
        </p:txBody>
      </p:sp>
    </p:spTree>
    <p:extLst>
      <p:ext uri="{BB962C8B-B14F-4D97-AF65-F5344CB8AC3E}">
        <p14:creationId xmlns:p14="http://schemas.microsoft.com/office/powerpoint/2010/main" val="373173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00EF-456A-68CF-07FC-BA05A7377283}"/>
              </a:ext>
            </a:extLst>
          </p:cNvPr>
          <p:cNvSpPr>
            <a:spLocks noGrp="1"/>
          </p:cNvSpPr>
          <p:nvPr>
            <p:ph type="title"/>
          </p:nvPr>
        </p:nvSpPr>
        <p:spPr/>
        <p:txBody>
          <a:bodyPr/>
          <a:lstStyle/>
          <a:p>
            <a:r>
              <a:rPr lang="en-IN" dirty="0"/>
              <a:t>CONCEPT </a:t>
            </a:r>
          </a:p>
        </p:txBody>
      </p:sp>
      <p:sp>
        <p:nvSpPr>
          <p:cNvPr id="3" name="Content Placeholder 2">
            <a:extLst>
              <a:ext uri="{FF2B5EF4-FFF2-40B4-BE49-F238E27FC236}">
                <a16:creationId xmlns:a16="http://schemas.microsoft.com/office/drawing/2014/main" id="{E6BAD062-D878-E7FB-3EF4-069896E0BFB5}"/>
              </a:ext>
            </a:extLst>
          </p:cNvPr>
          <p:cNvSpPr>
            <a:spLocks noGrp="1"/>
          </p:cNvSpPr>
          <p:nvPr>
            <p:ph idx="1"/>
          </p:nvPr>
        </p:nvSpPr>
        <p:spPr/>
        <p:txBody>
          <a:bodyPr/>
          <a:lstStyle/>
          <a:p>
            <a:r>
              <a:rPr lang="en-US" dirty="0"/>
              <a:t>Our web page was created to help individuals who are new to an area or are unfamiliar with the housing market. We understand that finding the perfect house can be a time-consuming and daunting task, especially when you're not familiar with the area. Our web page simplifies the process by providing a platform where users can easily search for and find their dream house. With our advanced search filters and detailed property information, users can quickly narrow down their options and find the perfect match. Our web page saves users time and effort, making the house-hunting process stress-free and enjoyable.</a:t>
            </a:r>
            <a:endParaRPr lang="en-IN" dirty="0"/>
          </a:p>
        </p:txBody>
      </p:sp>
    </p:spTree>
    <p:extLst>
      <p:ext uri="{BB962C8B-B14F-4D97-AF65-F5344CB8AC3E}">
        <p14:creationId xmlns:p14="http://schemas.microsoft.com/office/powerpoint/2010/main" val="210141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D4C2-6AC5-7F78-2B2A-618F1EE8AA7E}"/>
              </a:ext>
            </a:extLst>
          </p:cNvPr>
          <p:cNvSpPr>
            <a:spLocks noGrp="1"/>
          </p:cNvSpPr>
          <p:nvPr>
            <p:ph type="title"/>
          </p:nvPr>
        </p:nvSpPr>
        <p:spPr/>
        <p:txBody>
          <a:bodyPr/>
          <a:lstStyle/>
          <a:p>
            <a:r>
              <a:rPr lang="en-IN" dirty="0"/>
              <a:t>APPLICATION </a:t>
            </a:r>
          </a:p>
        </p:txBody>
      </p:sp>
      <p:sp>
        <p:nvSpPr>
          <p:cNvPr id="3" name="Content Placeholder 2">
            <a:extLst>
              <a:ext uri="{FF2B5EF4-FFF2-40B4-BE49-F238E27FC236}">
                <a16:creationId xmlns:a16="http://schemas.microsoft.com/office/drawing/2014/main" id="{A2937976-8A41-477E-9D20-3ABF8108EAB5}"/>
              </a:ext>
            </a:extLst>
          </p:cNvPr>
          <p:cNvSpPr>
            <a:spLocks noGrp="1"/>
          </p:cNvSpPr>
          <p:nvPr>
            <p:ph idx="1"/>
          </p:nvPr>
        </p:nvSpPr>
        <p:spPr/>
        <p:txBody>
          <a:bodyPr/>
          <a:lstStyle/>
          <a:p>
            <a:r>
              <a:rPr lang="en-US" dirty="0"/>
              <a:t>Our web page offers a convenient application that allows users to easily access all the features and information available. By simply logging in or registering, users can unlock the full potential of our web page. They can browse through detailed house listings and obtain all the necessary information about each property. Whether someone is looking to buy or rent a house, our web page ensures that all transactions are secure and authorized with proper paper proof. Trust is important to us, which is why we provide a platform for users to communicate directly with the house owners who are looking to sell. This direct communication allows for transparency and builds trust between the parties involved.</a:t>
            </a:r>
            <a:endParaRPr lang="en-IN" dirty="0"/>
          </a:p>
        </p:txBody>
      </p:sp>
    </p:spTree>
    <p:extLst>
      <p:ext uri="{BB962C8B-B14F-4D97-AF65-F5344CB8AC3E}">
        <p14:creationId xmlns:p14="http://schemas.microsoft.com/office/powerpoint/2010/main" val="1187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1B30-A3D0-B033-076B-04136C9B8421}"/>
              </a:ext>
            </a:extLst>
          </p:cNvPr>
          <p:cNvSpPr>
            <a:spLocks noGrp="1"/>
          </p:cNvSpPr>
          <p:nvPr>
            <p:ph type="title"/>
          </p:nvPr>
        </p:nvSpPr>
        <p:spPr/>
        <p:txBody>
          <a:bodyPr/>
          <a:lstStyle/>
          <a:p>
            <a:r>
              <a:rPr lang="en-IN" dirty="0"/>
              <a:t>DRAWBACK’S </a:t>
            </a:r>
          </a:p>
        </p:txBody>
      </p:sp>
      <p:sp>
        <p:nvSpPr>
          <p:cNvPr id="3" name="Content Placeholder 2">
            <a:extLst>
              <a:ext uri="{FF2B5EF4-FFF2-40B4-BE49-F238E27FC236}">
                <a16:creationId xmlns:a16="http://schemas.microsoft.com/office/drawing/2014/main" id="{C93E186D-43E2-A53A-F767-A5DAAB89248D}"/>
              </a:ext>
            </a:extLst>
          </p:cNvPr>
          <p:cNvSpPr>
            <a:spLocks noGrp="1"/>
          </p:cNvSpPr>
          <p:nvPr>
            <p:ph idx="1"/>
          </p:nvPr>
        </p:nvSpPr>
        <p:spPr/>
        <p:txBody>
          <a:bodyPr/>
          <a:lstStyle/>
          <a:p>
            <a:r>
              <a:rPr lang="en-US" dirty="0"/>
              <a:t>Limited geographic coverage: Depending on the scope of your web page, it may have limitations in terms of the geographic areas it covers. Users in specific regions may find a limited selection of houses available, which could restrict their options.</a:t>
            </a:r>
          </a:p>
          <a:p>
            <a:endParaRPr lang="en-US" dirty="0"/>
          </a:p>
          <a:p>
            <a:r>
              <a:rPr lang="en-US" dirty="0"/>
              <a:t>Reliance on user-generated content: If web page relies heavily on user-generated content, there may be a risk of inaccurate or incomplete information. Users may provide incorrect details about the houses they list, leading to potential misunderstandings or discrepancies.</a:t>
            </a:r>
            <a:endParaRPr lang="en-IN" dirty="0"/>
          </a:p>
        </p:txBody>
      </p:sp>
    </p:spTree>
    <p:extLst>
      <p:ext uri="{BB962C8B-B14F-4D97-AF65-F5344CB8AC3E}">
        <p14:creationId xmlns:p14="http://schemas.microsoft.com/office/powerpoint/2010/main" val="400797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17B-19E7-E1E2-8DA7-488B8B55A200}"/>
              </a:ext>
            </a:extLst>
          </p:cNvPr>
          <p:cNvSpPr>
            <a:spLocks noGrp="1"/>
          </p:cNvSpPr>
          <p:nvPr>
            <p:ph type="title"/>
          </p:nvPr>
        </p:nvSpPr>
        <p:spPr/>
        <p:txBody>
          <a:bodyPr/>
          <a:lstStyle/>
          <a:p>
            <a:r>
              <a:rPr lang="en-IN" dirty="0"/>
              <a:t>SUMMERY </a:t>
            </a:r>
          </a:p>
        </p:txBody>
      </p:sp>
      <p:sp>
        <p:nvSpPr>
          <p:cNvPr id="3" name="Content Placeholder 2">
            <a:extLst>
              <a:ext uri="{FF2B5EF4-FFF2-40B4-BE49-F238E27FC236}">
                <a16:creationId xmlns:a16="http://schemas.microsoft.com/office/drawing/2014/main" id="{D8E58B49-1E66-34C4-D9F4-EC0E36D467B0}"/>
              </a:ext>
            </a:extLst>
          </p:cNvPr>
          <p:cNvSpPr>
            <a:spLocks noGrp="1"/>
          </p:cNvSpPr>
          <p:nvPr>
            <p:ph idx="1"/>
          </p:nvPr>
        </p:nvSpPr>
        <p:spPr/>
        <p:txBody>
          <a:bodyPr/>
          <a:lstStyle/>
          <a:p>
            <a:r>
              <a:rPr lang="en-US" dirty="0"/>
              <a:t>our web page provides a unique platform for individuals to buy, sell, or rent houses. With a user-friendly interface and advanced search filters, users can easily find the perfect match for their housing needs. Our web page also offers detailed property information and an estimation tool to help users make informed decisions. Transactions are secure and authorized with proper paper proof, and users can communicate directly with sellers for transparency and trust. While there may be potential drawbacks such as limited geographic coverage or privacy concerns, we strive to address these issues and provide a safe and reliable online environment. Overall, our web page simplifies the house-hunting process and saves users time and effort, making it the go-to destination for all your housing needs.</a:t>
            </a:r>
            <a:endParaRPr lang="en-IN" dirty="0"/>
          </a:p>
        </p:txBody>
      </p:sp>
    </p:spTree>
    <p:extLst>
      <p:ext uri="{BB962C8B-B14F-4D97-AF65-F5344CB8AC3E}">
        <p14:creationId xmlns:p14="http://schemas.microsoft.com/office/powerpoint/2010/main" val="106863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1116-76A4-C311-C57A-59C73A08D92D}"/>
              </a:ext>
            </a:extLst>
          </p:cNvPr>
          <p:cNvSpPr>
            <a:spLocks noGrp="1"/>
          </p:cNvSpPr>
          <p:nvPr>
            <p:ph type="title"/>
          </p:nvPr>
        </p:nvSpPr>
        <p:spPr/>
        <p:txBody>
          <a:bodyPr/>
          <a:lstStyle/>
          <a:p>
            <a:r>
              <a:rPr lang="en-IN" dirty="0"/>
              <a:t>                          THE END</a:t>
            </a:r>
          </a:p>
        </p:txBody>
      </p:sp>
      <p:sp>
        <p:nvSpPr>
          <p:cNvPr id="3" name="Content Placeholder 2">
            <a:extLst>
              <a:ext uri="{FF2B5EF4-FFF2-40B4-BE49-F238E27FC236}">
                <a16:creationId xmlns:a16="http://schemas.microsoft.com/office/drawing/2014/main" id="{7889ABA6-4C3C-B722-DD19-F2207834D6EA}"/>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4320919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{87DB249F-5EDE-4CE7-A699-C1356DE1E060}tf10001105</Template>
  <TotalTime>32</TotalTime>
  <Words>598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Project : MyHome      By : Shantanu sahoo id : 2111981276</vt:lpstr>
      <vt:lpstr>INTRO</vt:lpstr>
      <vt:lpstr>CONCEPT </vt:lpstr>
      <vt:lpstr>APPLICATION </vt:lpstr>
      <vt:lpstr>DRAWBACK’S </vt:lpstr>
      <vt:lpstr>SUMMERY </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MyHome      By : Shantanu sahoo id : 2111981276</dc:title>
  <dc:creator>shantanusahoo456@gmail.com</dc:creator>
  <cp:lastModifiedBy>shantanusahoo456@gmail.com</cp:lastModifiedBy>
  <cp:revision>1</cp:revision>
  <dcterms:created xsi:type="dcterms:W3CDTF">2023-11-03T18:02:22Z</dcterms:created>
  <dcterms:modified xsi:type="dcterms:W3CDTF">2023-11-03T18:56:38Z</dcterms:modified>
</cp:coreProperties>
</file>