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35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2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3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8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7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941B-3091-4EA8-A5BC-0CB7B70B6A8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8E03-4F61-43AE-8EAC-8A01CA4D8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updf.com/document/simputer-documen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pcmag.com/encyclopedia/term/simpu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8EC993-CB67-4EAE-B8CB-74C0ADA0B315}"/>
              </a:ext>
            </a:extLst>
          </p:cNvPr>
          <p:cNvSpPr/>
          <p:nvPr/>
        </p:nvSpPr>
        <p:spPr>
          <a:xfrm>
            <a:off x="0" y="0"/>
            <a:ext cx="9906000" cy="9316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7E95A-108E-4AD0-8AF4-AA535F20509D}"/>
              </a:ext>
            </a:extLst>
          </p:cNvPr>
          <p:cNvSpPr/>
          <p:nvPr/>
        </p:nvSpPr>
        <p:spPr>
          <a:xfrm>
            <a:off x="-22780" y="6550227"/>
            <a:ext cx="9951559" cy="3491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F875A-92BF-4E30-8C26-DEDC6D1015E9}"/>
              </a:ext>
            </a:extLst>
          </p:cNvPr>
          <p:cNvSpPr txBox="1"/>
          <p:nvPr/>
        </p:nvSpPr>
        <p:spPr>
          <a:xfrm>
            <a:off x="2985014" y="5626"/>
            <a:ext cx="396922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Bajaj Institute of Technology, Wardha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13E88-A849-4E84-B2F4-7900149B4633}"/>
              </a:ext>
            </a:extLst>
          </p:cNvPr>
          <p:cNvSpPr txBox="1"/>
          <p:nvPr/>
        </p:nvSpPr>
        <p:spPr>
          <a:xfrm>
            <a:off x="3415391" y="321016"/>
            <a:ext cx="267437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F7AB7-121D-4147-BDDA-124FA5DA365C}"/>
              </a:ext>
            </a:extLst>
          </p:cNvPr>
          <p:cNvSpPr txBox="1"/>
          <p:nvPr/>
        </p:nvSpPr>
        <p:spPr>
          <a:xfrm>
            <a:off x="3886796" y="572710"/>
            <a:ext cx="1731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Shantanu P. Potdar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574604-B1CB-4DE9-8CC5-360259E3B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6" y="15197"/>
            <a:ext cx="909041" cy="906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01898C-526B-473E-B554-49195ECF068B}"/>
              </a:ext>
            </a:extLst>
          </p:cNvPr>
          <p:cNvSpPr txBox="1"/>
          <p:nvPr/>
        </p:nvSpPr>
        <p:spPr>
          <a:xfrm>
            <a:off x="-61013" y="6550226"/>
            <a:ext cx="304602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6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37DEA-BA69-447E-8942-E8239D08C63E}"/>
              </a:ext>
            </a:extLst>
          </p:cNvPr>
          <p:cNvSpPr txBox="1"/>
          <p:nvPr/>
        </p:nvSpPr>
        <p:spPr>
          <a:xfrm>
            <a:off x="7364362" y="6550227"/>
            <a:ext cx="2564417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z="1463" dirty="0"/>
              <a:t>Third Semester/Roll No.:242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3CC0D9-C3BA-4980-B767-8CFE27B80CE4}"/>
              </a:ext>
            </a:extLst>
          </p:cNvPr>
          <p:cNvSpPr/>
          <p:nvPr/>
        </p:nvSpPr>
        <p:spPr>
          <a:xfrm>
            <a:off x="-22780" y="931637"/>
            <a:ext cx="2820570" cy="257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ACE7AC-9131-436B-8F69-6701A5072A68}"/>
              </a:ext>
            </a:extLst>
          </p:cNvPr>
          <p:cNvSpPr/>
          <p:nvPr/>
        </p:nvSpPr>
        <p:spPr>
          <a:xfrm>
            <a:off x="-11056" y="1199116"/>
            <a:ext cx="2820570" cy="2239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Simputer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is a multilingual, mass access, low cost, portable alternative to PC's by which the benefits of IT can reach the common man.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  <a:r>
              <a:rPr lang="en-US" sz="12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irst released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on 21 April</a:t>
            </a:r>
            <a:r>
              <a:rPr lang="en-US" sz="12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2001.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IN" sz="12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Dr.</a:t>
            </a:r>
            <a:r>
              <a:rPr lang="en-IN" sz="12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Swami Manohar was leader (Group of seven scientist)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SzPts val="22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It uses Microsoft's Windows XP operating system.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endParaRPr lang="en-US" sz="110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73E117-398F-4947-B956-D8F808349027}"/>
              </a:ext>
            </a:extLst>
          </p:cNvPr>
          <p:cNvSpPr/>
          <p:nvPr/>
        </p:nvSpPr>
        <p:spPr>
          <a:xfrm>
            <a:off x="-11056" y="3448462"/>
            <a:ext cx="2902791" cy="317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1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30CAB9-6CB8-4BFA-B071-927B2F38E3B9}"/>
              </a:ext>
            </a:extLst>
          </p:cNvPr>
          <p:cNvSpPr/>
          <p:nvPr/>
        </p:nvSpPr>
        <p:spPr>
          <a:xfrm>
            <a:off x="-11056" y="3765921"/>
            <a:ext cx="2831626" cy="2784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Even the poorest of the poor will pay for the service ,if that service improves in some way their quality of life.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Several corporates are now addressing rural markets and they have the need for information and communication infrastructure in remote location. </a:t>
            </a:r>
          </a:p>
          <a:p>
            <a:pPr algn="just"/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1AA735-188F-4254-8B2B-F10C5B8B272A}"/>
              </a:ext>
            </a:extLst>
          </p:cNvPr>
          <p:cNvSpPr/>
          <p:nvPr/>
        </p:nvSpPr>
        <p:spPr>
          <a:xfrm>
            <a:off x="6995889" y="922399"/>
            <a:ext cx="2932891" cy="287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Conclusion/Future Scope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B6E716-06C2-46CF-8642-7FB4EBF95CD5}"/>
              </a:ext>
            </a:extLst>
          </p:cNvPr>
          <p:cNvSpPr/>
          <p:nvPr/>
        </p:nvSpPr>
        <p:spPr>
          <a:xfrm>
            <a:off x="6995889" y="1210032"/>
            <a:ext cx="2932891" cy="3659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Simputer</a:t>
            </a:r>
            <a:r>
              <a:rPr lang="en-US" sz="1400" dirty="0">
                <a:solidFill>
                  <a:schemeClr val="tx1"/>
                </a:solidFill>
              </a:rPr>
              <a:t> holds promise for bringing low cost computing to poor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Given the high illiteracy rates in developing countries, the devices uses image and sound as primary outputs and touch as its primary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It employs Unicode and so it support multilingual text along with text to speech capabilities.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Manufacture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 Licensed by the </a:t>
            </a:r>
            <a:r>
              <a:rPr lang="en-US" sz="1400" dirty="0" err="1">
                <a:solidFill>
                  <a:schemeClr val="tx1"/>
                </a:solidFill>
              </a:rPr>
              <a:t>Simputer</a:t>
            </a:r>
            <a:r>
              <a:rPr lang="en-US" sz="1400" dirty="0">
                <a:solidFill>
                  <a:schemeClr val="tx1"/>
                </a:solidFill>
              </a:rPr>
              <a:t> Trust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 Open to suggestions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Wireless </a:t>
            </a:r>
            <a:r>
              <a:rPr lang="en-US" sz="1400" dirty="0" err="1">
                <a:solidFill>
                  <a:schemeClr val="tx1"/>
                </a:solidFill>
              </a:rPr>
              <a:t>Simputer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IEEE 802,11B / Bluetooth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GSM / CDMA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09E49B-1ACB-458D-A920-B2D9F25EE1C4}"/>
              </a:ext>
            </a:extLst>
          </p:cNvPr>
          <p:cNvSpPr/>
          <p:nvPr/>
        </p:nvSpPr>
        <p:spPr>
          <a:xfrm>
            <a:off x="6995887" y="4876580"/>
            <a:ext cx="2932891" cy="243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96AB0C-035A-486E-9B00-DB403C92B025}"/>
              </a:ext>
            </a:extLst>
          </p:cNvPr>
          <p:cNvSpPr/>
          <p:nvPr/>
        </p:nvSpPr>
        <p:spPr>
          <a:xfrm>
            <a:off x="6995888" y="5136625"/>
            <a:ext cx="2932891" cy="1432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https://en.wikipedia.org/wiki/Simputer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https://cupdf.com/document/simputer-document.html</a:t>
            </a:r>
            <a:endParaRPr lang="en-I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hlinkClick r:id="rId4"/>
              </a:rPr>
              <a:t>https://www.pcmag.com/encyclopedia/term/simputer</a:t>
            </a:r>
            <a:endParaRPr lang="en-I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http://www.123seminarsonly.com/Seminar-Reports/005/Simputer.html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EC16B5-F43B-407D-AC71-D02423826B06}"/>
              </a:ext>
            </a:extLst>
          </p:cNvPr>
          <p:cNvSpPr/>
          <p:nvPr/>
        </p:nvSpPr>
        <p:spPr>
          <a:xfrm>
            <a:off x="2809514" y="921185"/>
            <a:ext cx="4186375" cy="277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865C30-B0A6-443A-A38C-8FA648A0574E}"/>
              </a:ext>
            </a:extLst>
          </p:cNvPr>
          <p:cNvSpPr/>
          <p:nvPr/>
        </p:nvSpPr>
        <p:spPr>
          <a:xfrm>
            <a:off x="2820570" y="1199115"/>
            <a:ext cx="4175317" cy="5373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tx1"/>
                </a:solidFill>
              </a:rPr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  CPU 32 bit.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 64MB of DRAM.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24MB flash for permanent storage.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Display I/F 32 x 240 monochrome LCD display panel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tx1"/>
                </a:solidFill>
              </a:rPr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Touch panel overlay on LCD Display used with a plastic stylus (pen).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Speaker, Microphone, MIC jacks, Smart card connector.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RJ-II telephone jack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 USB connector.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tx1"/>
                </a:solidFill>
              </a:rPr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  Approximately 8cm x 13cm x 2cm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  Power supply 3AAA sized batteries.</a:t>
            </a: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cellphone, phone, indoor, old&#10;&#10;Description automatically generated">
            <a:extLst>
              <a:ext uri="{FF2B5EF4-FFF2-40B4-BE49-F238E27FC236}">
                <a16:creationId xmlns:a16="http://schemas.microsoft.com/office/drawing/2014/main" id="{456A58BC-32FB-4542-9E15-974807BF9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41" y="1241930"/>
            <a:ext cx="2877773" cy="19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3312</TotalTime>
  <Words>332</Words>
  <Application>Microsoft Office PowerPoint</Application>
  <PresentationFormat>A4 Paper (210x297 mm)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Badhiye</dc:creator>
  <cp:lastModifiedBy>shantanu potdar</cp:lastModifiedBy>
  <cp:revision>33</cp:revision>
  <dcterms:created xsi:type="dcterms:W3CDTF">2020-08-14T09:05:22Z</dcterms:created>
  <dcterms:modified xsi:type="dcterms:W3CDTF">2022-03-22T08:38:13Z</dcterms:modified>
</cp:coreProperties>
</file>