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58" r:id="rId3"/>
    <p:sldId id="348" r:id="rId4"/>
    <p:sldId id="349" r:id="rId5"/>
    <p:sldId id="350" r:id="rId6"/>
    <p:sldId id="361" r:id="rId7"/>
    <p:sldId id="362" r:id="rId8"/>
    <p:sldId id="363" r:id="rId9"/>
    <p:sldId id="312" r:id="rId10"/>
    <p:sldId id="359" r:id="rId11"/>
    <p:sldId id="354" r:id="rId12"/>
    <p:sldId id="355" r:id="rId13"/>
    <p:sldId id="356" r:id="rId14"/>
    <p:sldId id="357" r:id="rId15"/>
    <p:sldId id="358" r:id="rId16"/>
    <p:sldId id="360" r:id="rId17"/>
    <p:sldId id="34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1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EAFE16-6BC0-4B2C-87E7-BB12CF4D0B85}" type="datetimeFigureOut">
              <a:rPr lang="en-IN" smtClean="0"/>
              <a:t>26-05-2023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622A38-B4A1-4085-8FF2-7689164207DA}" type="slidenum">
              <a:rPr lang="en-IN" smtClean="0"/>
              <a:t>‹#›</a:t>
            </a:fld>
            <a:endParaRPr lang="en-IN"/>
          </a:p>
        </p:txBody>
      </p:sp>
    </p:spTree>
    <p:extLst>
      <p:ext uri="{BB962C8B-B14F-4D97-AF65-F5344CB8AC3E}">
        <p14:creationId xmlns:p14="http://schemas.microsoft.com/office/powerpoint/2010/main" val="298606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extLst>
      <p:ext uri="{BB962C8B-B14F-4D97-AF65-F5344CB8AC3E}">
        <p14:creationId xmlns:p14="http://schemas.microsoft.com/office/powerpoint/2010/main" val="573954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946FC-57CD-799C-C0E7-0C4317AFA1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0A93EEE-92D7-18E7-17E8-F348D4E964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91580A0-8861-2436-FE83-06EDF9A10279}"/>
              </a:ext>
            </a:extLst>
          </p:cNvPr>
          <p:cNvSpPr>
            <a:spLocks noGrp="1"/>
          </p:cNvSpPr>
          <p:nvPr>
            <p:ph type="dt" sz="half" idx="10"/>
          </p:nvPr>
        </p:nvSpPr>
        <p:spPr/>
        <p:txBody>
          <a:bodyPr/>
          <a:lstStyle/>
          <a:p>
            <a:fld id="{2A39B0CB-8ED8-4125-8E4E-7B1504664C83}" type="datetimeFigureOut">
              <a:rPr lang="en-IN" smtClean="0"/>
              <a:t>26-05-2023</a:t>
            </a:fld>
            <a:endParaRPr lang="en-IN"/>
          </a:p>
        </p:txBody>
      </p:sp>
      <p:sp>
        <p:nvSpPr>
          <p:cNvPr id="5" name="Footer Placeholder 4">
            <a:extLst>
              <a:ext uri="{FF2B5EF4-FFF2-40B4-BE49-F238E27FC236}">
                <a16:creationId xmlns:a16="http://schemas.microsoft.com/office/drawing/2014/main" id="{B865D664-3B58-72E8-CF90-89048BEF9D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C184FA-D28B-B5A3-2B51-708B549F934D}"/>
              </a:ext>
            </a:extLst>
          </p:cNvPr>
          <p:cNvSpPr>
            <a:spLocks noGrp="1"/>
          </p:cNvSpPr>
          <p:nvPr>
            <p:ph type="sldNum" sz="quarter" idx="12"/>
          </p:nvPr>
        </p:nvSpPr>
        <p:spPr/>
        <p:txBody>
          <a:bodyPr/>
          <a:lstStyle/>
          <a:p>
            <a:fld id="{7F85753D-A794-4D38-8385-0273BD583C4E}" type="slidenum">
              <a:rPr lang="en-IN" smtClean="0"/>
              <a:t>‹#›</a:t>
            </a:fld>
            <a:endParaRPr lang="en-IN"/>
          </a:p>
        </p:txBody>
      </p:sp>
    </p:spTree>
    <p:extLst>
      <p:ext uri="{BB962C8B-B14F-4D97-AF65-F5344CB8AC3E}">
        <p14:creationId xmlns:p14="http://schemas.microsoft.com/office/powerpoint/2010/main" val="953717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BF0D0-E87C-7EDA-9973-CC516AB1093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BF31822-8938-386F-3BB2-54809B0357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3F638D-2068-58B0-EA2E-E1EEAB154106}"/>
              </a:ext>
            </a:extLst>
          </p:cNvPr>
          <p:cNvSpPr>
            <a:spLocks noGrp="1"/>
          </p:cNvSpPr>
          <p:nvPr>
            <p:ph type="dt" sz="half" idx="10"/>
          </p:nvPr>
        </p:nvSpPr>
        <p:spPr/>
        <p:txBody>
          <a:bodyPr/>
          <a:lstStyle/>
          <a:p>
            <a:fld id="{2A39B0CB-8ED8-4125-8E4E-7B1504664C83}" type="datetimeFigureOut">
              <a:rPr lang="en-IN" smtClean="0"/>
              <a:t>26-05-2023</a:t>
            </a:fld>
            <a:endParaRPr lang="en-IN"/>
          </a:p>
        </p:txBody>
      </p:sp>
      <p:sp>
        <p:nvSpPr>
          <p:cNvPr id="5" name="Footer Placeholder 4">
            <a:extLst>
              <a:ext uri="{FF2B5EF4-FFF2-40B4-BE49-F238E27FC236}">
                <a16:creationId xmlns:a16="http://schemas.microsoft.com/office/drawing/2014/main" id="{2305D76D-93BB-8349-52D5-7E3783909E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2181E4-3230-B811-F01B-7BFCEC66846D}"/>
              </a:ext>
            </a:extLst>
          </p:cNvPr>
          <p:cNvSpPr>
            <a:spLocks noGrp="1"/>
          </p:cNvSpPr>
          <p:nvPr>
            <p:ph type="sldNum" sz="quarter" idx="12"/>
          </p:nvPr>
        </p:nvSpPr>
        <p:spPr/>
        <p:txBody>
          <a:bodyPr/>
          <a:lstStyle/>
          <a:p>
            <a:fld id="{7F85753D-A794-4D38-8385-0273BD583C4E}" type="slidenum">
              <a:rPr lang="en-IN" smtClean="0"/>
              <a:t>‹#›</a:t>
            </a:fld>
            <a:endParaRPr lang="en-IN"/>
          </a:p>
        </p:txBody>
      </p:sp>
    </p:spTree>
    <p:extLst>
      <p:ext uri="{BB962C8B-B14F-4D97-AF65-F5344CB8AC3E}">
        <p14:creationId xmlns:p14="http://schemas.microsoft.com/office/powerpoint/2010/main" val="444657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E6C875-A644-0AEB-9799-EC39B3A097A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13DD74A-B8ED-226A-E2A9-5A6FD249E4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742AD8-9B2A-F08B-1238-C15ECFA9E766}"/>
              </a:ext>
            </a:extLst>
          </p:cNvPr>
          <p:cNvSpPr>
            <a:spLocks noGrp="1"/>
          </p:cNvSpPr>
          <p:nvPr>
            <p:ph type="dt" sz="half" idx="10"/>
          </p:nvPr>
        </p:nvSpPr>
        <p:spPr/>
        <p:txBody>
          <a:bodyPr/>
          <a:lstStyle/>
          <a:p>
            <a:fld id="{2A39B0CB-8ED8-4125-8E4E-7B1504664C83}" type="datetimeFigureOut">
              <a:rPr lang="en-IN" smtClean="0"/>
              <a:t>26-05-2023</a:t>
            </a:fld>
            <a:endParaRPr lang="en-IN"/>
          </a:p>
        </p:txBody>
      </p:sp>
      <p:sp>
        <p:nvSpPr>
          <p:cNvPr id="5" name="Footer Placeholder 4">
            <a:extLst>
              <a:ext uri="{FF2B5EF4-FFF2-40B4-BE49-F238E27FC236}">
                <a16:creationId xmlns:a16="http://schemas.microsoft.com/office/drawing/2014/main" id="{2D7E0CFB-8DCA-685F-B5D9-2C5F0C4301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F39CD1-34CA-0A15-BF11-70F902AA7CC1}"/>
              </a:ext>
            </a:extLst>
          </p:cNvPr>
          <p:cNvSpPr>
            <a:spLocks noGrp="1"/>
          </p:cNvSpPr>
          <p:nvPr>
            <p:ph type="sldNum" sz="quarter" idx="12"/>
          </p:nvPr>
        </p:nvSpPr>
        <p:spPr/>
        <p:txBody>
          <a:bodyPr/>
          <a:lstStyle/>
          <a:p>
            <a:fld id="{7F85753D-A794-4D38-8385-0273BD583C4E}" type="slidenum">
              <a:rPr lang="en-IN" smtClean="0"/>
              <a:t>‹#›</a:t>
            </a:fld>
            <a:endParaRPr lang="en-IN"/>
          </a:p>
        </p:txBody>
      </p:sp>
    </p:spTree>
    <p:extLst>
      <p:ext uri="{BB962C8B-B14F-4D97-AF65-F5344CB8AC3E}">
        <p14:creationId xmlns:p14="http://schemas.microsoft.com/office/powerpoint/2010/main" val="2536766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7AF15-E90E-A6F8-D07F-AA423188075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DADAC95-272F-590C-C447-A099C2F7F0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B80EE9-64AE-F98E-7F0A-7EFDA34CB417}"/>
              </a:ext>
            </a:extLst>
          </p:cNvPr>
          <p:cNvSpPr>
            <a:spLocks noGrp="1"/>
          </p:cNvSpPr>
          <p:nvPr>
            <p:ph type="dt" sz="half" idx="10"/>
          </p:nvPr>
        </p:nvSpPr>
        <p:spPr/>
        <p:txBody>
          <a:bodyPr/>
          <a:lstStyle/>
          <a:p>
            <a:fld id="{2A39B0CB-8ED8-4125-8E4E-7B1504664C83}" type="datetimeFigureOut">
              <a:rPr lang="en-IN" smtClean="0"/>
              <a:t>26-05-2023</a:t>
            </a:fld>
            <a:endParaRPr lang="en-IN"/>
          </a:p>
        </p:txBody>
      </p:sp>
      <p:sp>
        <p:nvSpPr>
          <p:cNvPr id="5" name="Footer Placeholder 4">
            <a:extLst>
              <a:ext uri="{FF2B5EF4-FFF2-40B4-BE49-F238E27FC236}">
                <a16:creationId xmlns:a16="http://schemas.microsoft.com/office/drawing/2014/main" id="{90EE2D42-B7A2-22B2-5769-93E1D553E4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699D40-0399-C26F-4386-57CF8968DCE9}"/>
              </a:ext>
            </a:extLst>
          </p:cNvPr>
          <p:cNvSpPr>
            <a:spLocks noGrp="1"/>
          </p:cNvSpPr>
          <p:nvPr>
            <p:ph type="sldNum" sz="quarter" idx="12"/>
          </p:nvPr>
        </p:nvSpPr>
        <p:spPr/>
        <p:txBody>
          <a:bodyPr/>
          <a:lstStyle/>
          <a:p>
            <a:fld id="{7F85753D-A794-4D38-8385-0273BD583C4E}" type="slidenum">
              <a:rPr lang="en-IN" smtClean="0"/>
              <a:t>‹#›</a:t>
            </a:fld>
            <a:endParaRPr lang="en-IN"/>
          </a:p>
        </p:txBody>
      </p:sp>
    </p:spTree>
    <p:extLst>
      <p:ext uri="{BB962C8B-B14F-4D97-AF65-F5344CB8AC3E}">
        <p14:creationId xmlns:p14="http://schemas.microsoft.com/office/powerpoint/2010/main" val="1095565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33C15-4405-8A60-C524-F396C5F288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E884255-D5C3-D84B-9275-6D3887E817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20767E-DCBD-19A7-6E29-465328CC678D}"/>
              </a:ext>
            </a:extLst>
          </p:cNvPr>
          <p:cNvSpPr>
            <a:spLocks noGrp="1"/>
          </p:cNvSpPr>
          <p:nvPr>
            <p:ph type="dt" sz="half" idx="10"/>
          </p:nvPr>
        </p:nvSpPr>
        <p:spPr/>
        <p:txBody>
          <a:bodyPr/>
          <a:lstStyle/>
          <a:p>
            <a:fld id="{2A39B0CB-8ED8-4125-8E4E-7B1504664C83}" type="datetimeFigureOut">
              <a:rPr lang="en-IN" smtClean="0"/>
              <a:t>26-05-2023</a:t>
            </a:fld>
            <a:endParaRPr lang="en-IN"/>
          </a:p>
        </p:txBody>
      </p:sp>
      <p:sp>
        <p:nvSpPr>
          <p:cNvPr id="5" name="Footer Placeholder 4">
            <a:extLst>
              <a:ext uri="{FF2B5EF4-FFF2-40B4-BE49-F238E27FC236}">
                <a16:creationId xmlns:a16="http://schemas.microsoft.com/office/drawing/2014/main" id="{98A91179-8F69-E730-56F3-36165B855F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A495AC-28AF-F492-7002-EFA35C7C47D8}"/>
              </a:ext>
            </a:extLst>
          </p:cNvPr>
          <p:cNvSpPr>
            <a:spLocks noGrp="1"/>
          </p:cNvSpPr>
          <p:nvPr>
            <p:ph type="sldNum" sz="quarter" idx="12"/>
          </p:nvPr>
        </p:nvSpPr>
        <p:spPr/>
        <p:txBody>
          <a:bodyPr/>
          <a:lstStyle/>
          <a:p>
            <a:fld id="{7F85753D-A794-4D38-8385-0273BD583C4E}" type="slidenum">
              <a:rPr lang="en-IN" smtClean="0"/>
              <a:t>‹#›</a:t>
            </a:fld>
            <a:endParaRPr lang="en-IN"/>
          </a:p>
        </p:txBody>
      </p:sp>
    </p:spTree>
    <p:extLst>
      <p:ext uri="{BB962C8B-B14F-4D97-AF65-F5344CB8AC3E}">
        <p14:creationId xmlns:p14="http://schemas.microsoft.com/office/powerpoint/2010/main" val="3475018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25BFE-F046-EA55-B7EF-C4C5030D7DE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93FEBEB-6B09-2A47-0C92-8DC21ACBBD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81B50E7-C8E0-579B-29F4-1098CF3E89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42AB8A3-D9D5-7342-18F8-2A5BF25AB21B}"/>
              </a:ext>
            </a:extLst>
          </p:cNvPr>
          <p:cNvSpPr>
            <a:spLocks noGrp="1"/>
          </p:cNvSpPr>
          <p:nvPr>
            <p:ph type="dt" sz="half" idx="10"/>
          </p:nvPr>
        </p:nvSpPr>
        <p:spPr/>
        <p:txBody>
          <a:bodyPr/>
          <a:lstStyle/>
          <a:p>
            <a:fld id="{2A39B0CB-8ED8-4125-8E4E-7B1504664C83}" type="datetimeFigureOut">
              <a:rPr lang="en-IN" smtClean="0"/>
              <a:t>26-05-2023</a:t>
            </a:fld>
            <a:endParaRPr lang="en-IN"/>
          </a:p>
        </p:txBody>
      </p:sp>
      <p:sp>
        <p:nvSpPr>
          <p:cNvPr id="6" name="Footer Placeholder 5">
            <a:extLst>
              <a:ext uri="{FF2B5EF4-FFF2-40B4-BE49-F238E27FC236}">
                <a16:creationId xmlns:a16="http://schemas.microsoft.com/office/drawing/2014/main" id="{2AE0671A-FBC1-D5B3-4808-E8F4A0BEE86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4ED6032-E4FC-BCC0-BF44-0CCA3F3D797B}"/>
              </a:ext>
            </a:extLst>
          </p:cNvPr>
          <p:cNvSpPr>
            <a:spLocks noGrp="1"/>
          </p:cNvSpPr>
          <p:nvPr>
            <p:ph type="sldNum" sz="quarter" idx="12"/>
          </p:nvPr>
        </p:nvSpPr>
        <p:spPr/>
        <p:txBody>
          <a:bodyPr/>
          <a:lstStyle/>
          <a:p>
            <a:fld id="{7F85753D-A794-4D38-8385-0273BD583C4E}" type="slidenum">
              <a:rPr lang="en-IN" smtClean="0"/>
              <a:t>‹#›</a:t>
            </a:fld>
            <a:endParaRPr lang="en-IN"/>
          </a:p>
        </p:txBody>
      </p:sp>
    </p:spTree>
    <p:extLst>
      <p:ext uri="{BB962C8B-B14F-4D97-AF65-F5344CB8AC3E}">
        <p14:creationId xmlns:p14="http://schemas.microsoft.com/office/powerpoint/2010/main" val="325759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1F405-2347-19E3-4D66-90264A38E42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9B19CD2-80F8-D863-C8BA-B7046DCB18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B25AE1-26B0-27F9-2895-2D25996A0A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D8B8385-57CB-65D7-1814-DE03FA7B5F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E3501B-FA9F-A3DA-DA50-160EC57A65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7B85E3E-EC8F-F21A-1B3A-9874D08EDD11}"/>
              </a:ext>
            </a:extLst>
          </p:cNvPr>
          <p:cNvSpPr>
            <a:spLocks noGrp="1"/>
          </p:cNvSpPr>
          <p:nvPr>
            <p:ph type="dt" sz="half" idx="10"/>
          </p:nvPr>
        </p:nvSpPr>
        <p:spPr/>
        <p:txBody>
          <a:bodyPr/>
          <a:lstStyle/>
          <a:p>
            <a:fld id="{2A39B0CB-8ED8-4125-8E4E-7B1504664C83}" type="datetimeFigureOut">
              <a:rPr lang="en-IN" smtClean="0"/>
              <a:t>26-05-2023</a:t>
            </a:fld>
            <a:endParaRPr lang="en-IN"/>
          </a:p>
        </p:txBody>
      </p:sp>
      <p:sp>
        <p:nvSpPr>
          <p:cNvPr id="8" name="Footer Placeholder 7">
            <a:extLst>
              <a:ext uri="{FF2B5EF4-FFF2-40B4-BE49-F238E27FC236}">
                <a16:creationId xmlns:a16="http://schemas.microsoft.com/office/drawing/2014/main" id="{B70DF258-BD7C-1C50-79AF-95C9552C9BC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545A98F-DB4D-CD6D-F69B-0FA58C0E8E21}"/>
              </a:ext>
            </a:extLst>
          </p:cNvPr>
          <p:cNvSpPr>
            <a:spLocks noGrp="1"/>
          </p:cNvSpPr>
          <p:nvPr>
            <p:ph type="sldNum" sz="quarter" idx="12"/>
          </p:nvPr>
        </p:nvSpPr>
        <p:spPr/>
        <p:txBody>
          <a:bodyPr/>
          <a:lstStyle/>
          <a:p>
            <a:fld id="{7F85753D-A794-4D38-8385-0273BD583C4E}" type="slidenum">
              <a:rPr lang="en-IN" smtClean="0"/>
              <a:t>‹#›</a:t>
            </a:fld>
            <a:endParaRPr lang="en-IN"/>
          </a:p>
        </p:txBody>
      </p:sp>
    </p:spTree>
    <p:extLst>
      <p:ext uri="{BB962C8B-B14F-4D97-AF65-F5344CB8AC3E}">
        <p14:creationId xmlns:p14="http://schemas.microsoft.com/office/powerpoint/2010/main" val="1323479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E5911-97E9-0BAD-C05D-D7E38021507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EBB3290-0578-5548-3B74-359CE631FC8A}"/>
              </a:ext>
            </a:extLst>
          </p:cNvPr>
          <p:cNvSpPr>
            <a:spLocks noGrp="1"/>
          </p:cNvSpPr>
          <p:nvPr>
            <p:ph type="dt" sz="half" idx="10"/>
          </p:nvPr>
        </p:nvSpPr>
        <p:spPr/>
        <p:txBody>
          <a:bodyPr/>
          <a:lstStyle/>
          <a:p>
            <a:fld id="{2A39B0CB-8ED8-4125-8E4E-7B1504664C83}" type="datetimeFigureOut">
              <a:rPr lang="en-IN" smtClean="0"/>
              <a:t>26-05-2023</a:t>
            </a:fld>
            <a:endParaRPr lang="en-IN"/>
          </a:p>
        </p:txBody>
      </p:sp>
      <p:sp>
        <p:nvSpPr>
          <p:cNvPr id="4" name="Footer Placeholder 3">
            <a:extLst>
              <a:ext uri="{FF2B5EF4-FFF2-40B4-BE49-F238E27FC236}">
                <a16:creationId xmlns:a16="http://schemas.microsoft.com/office/drawing/2014/main" id="{9DAB6B6E-1072-E1C2-EB7C-D943FAD3D04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0D90DDF-A44C-28D5-035E-9D494D81E397}"/>
              </a:ext>
            </a:extLst>
          </p:cNvPr>
          <p:cNvSpPr>
            <a:spLocks noGrp="1"/>
          </p:cNvSpPr>
          <p:nvPr>
            <p:ph type="sldNum" sz="quarter" idx="12"/>
          </p:nvPr>
        </p:nvSpPr>
        <p:spPr/>
        <p:txBody>
          <a:bodyPr/>
          <a:lstStyle/>
          <a:p>
            <a:fld id="{7F85753D-A794-4D38-8385-0273BD583C4E}" type="slidenum">
              <a:rPr lang="en-IN" smtClean="0"/>
              <a:t>‹#›</a:t>
            </a:fld>
            <a:endParaRPr lang="en-IN"/>
          </a:p>
        </p:txBody>
      </p:sp>
    </p:spTree>
    <p:extLst>
      <p:ext uri="{BB962C8B-B14F-4D97-AF65-F5344CB8AC3E}">
        <p14:creationId xmlns:p14="http://schemas.microsoft.com/office/powerpoint/2010/main" val="2903630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29A59F-0F17-1D5B-4A4B-13CD45351D66}"/>
              </a:ext>
            </a:extLst>
          </p:cNvPr>
          <p:cNvSpPr>
            <a:spLocks noGrp="1"/>
          </p:cNvSpPr>
          <p:nvPr>
            <p:ph type="dt" sz="half" idx="10"/>
          </p:nvPr>
        </p:nvSpPr>
        <p:spPr/>
        <p:txBody>
          <a:bodyPr/>
          <a:lstStyle/>
          <a:p>
            <a:fld id="{2A39B0CB-8ED8-4125-8E4E-7B1504664C83}" type="datetimeFigureOut">
              <a:rPr lang="en-IN" smtClean="0"/>
              <a:t>26-05-2023</a:t>
            </a:fld>
            <a:endParaRPr lang="en-IN"/>
          </a:p>
        </p:txBody>
      </p:sp>
      <p:sp>
        <p:nvSpPr>
          <p:cNvPr id="3" name="Footer Placeholder 2">
            <a:extLst>
              <a:ext uri="{FF2B5EF4-FFF2-40B4-BE49-F238E27FC236}">
                <a16:creationId xmlns:a16="http://schemas.microsoft.com/office/drawing/2014/main" id="{7095DD82-90CB-601D-69A5-6D560FA3FB4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F4769FF-2BBD-9E14-09A7-FD67BAF8A12A}"/>
              </a:ext>
            </a:extLst>
          </p:cNvPr>
          <p:cNvSpPr>
            <a:spLocks noGrp="1"/>
          </p:cNvSpPr>
          <p:nvPr>
            <p:ph type="sldNum" sz="quarter" idx="12"/>
          </p:nvPr>
        </p:nvSpPr>
        <p:spPr/>
        <p:txBody>
          <a:bodyPr/>
          <a:lstStyle/>
          <a:p>
            <a:fld id="{7F85753D-A794-4D38-8385-0273BD583C4E}" type="slidenum">
              <a:rPr lang="en-IN" smtClean="0"/>
              <a:t>‹#›</a:t>
            </a:fld>
            <a:endParaRPr lang="en-IN"/>
          </a:p>
        </p:txBody>
      </p:sp>
    </p:spTree>
    <p:extLst>
      <p:ext uri="{BB962C8B-B14F-4D97-AF65-F5344CB8AC3E}">
        <p14:creationId xmlns:p14="http://schemas.microsoft.com/office/powerpoint/2010/main" val="162246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E6E51-3E93-5E2B-850A-FA2F81E88F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725BFA5-C90B-FCFD-F10F-8A2C8FFE0C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2422EE2-BD98-D641-0BFA-3E3A998A84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7833F9-6AC8-3F05-9BBE-333308B4DD28}"/>
              </a:ext>
            </a:extLst>
          </p:cNvPr>
          <p:cNvSpPr>
            <a:spLocks noGrp="1"/>
          </p:cNvSpPr>
          <p:nvPr>
            <p:ph type="dt" sz="half" idx="10"/>
          </p:nvPr>
        </p:nvSpPr>
        <p:spPr/>
        <p:txBody>
          <a:bodyPr/>
          <a:lstStyle/>
          <a:p>
            <a:fld id="{2A39B0CB-8ED8-4125-8E4E-7B1504664C83}" type="datetimeFigureOut">
              <a:rPr lang="en-IN" smtClean="0"/>
              <a:t>26-05-2023</a:t>
            </a:fld>
            <a:endParaRPr lang="en-IN"/>
          </a:p>
        </p:txBody>
      </p:sp>
      <p:sp>
        <p:nvSpPr>
          <p:cNvPr id="6" name="Footer Placeholder 5">
            <a:extLst>
              <a:ext uri="{FF2B5EF4-FFF2-40B4-BE49-F238E27FC236}">
                <a16:creationId xmlns:a16="http://schemas.microsoft.com/office/drawing/2014/main" id="{1FBE7FC7-68F2-9399-C643-3256034F3C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7AB93C-1A8B-25E4-21A9-5C922A6A1D7E}"/>
              </a:ext>
            </a:extLst>
          </p:cNvPr>
          <p:cNvSpPr>
            <a:spLocks noGrp="1"/>
          </p:cNvSpPr>
          <p:nvPr>
            <p:ph type="sldNum" sz="quarter" idx="12"/>
          </p:nvPr>
        </p:nvSpPr>
        <p:spPr/>
        <p:txBody>
          <a:bodyPr/>
          <a:lstStyle/>
          <a:p>
            <a:fld id="{7F85753D-A794-4D38-8385-0273BD583C4E}" type="slidenum">
              <a:rPr lang="en-IN" smtClean="0"/>
              <a:t>‹#›</a:t>
            </a:fld>
            <a:endParaRPr lang="en-IN"/>
          </a:p>
        </p:txBody>
      </p:sp>
    </p:spTree>
    <p:extLst>
      <p:ext uri="{BB962C8B-B14F-4D97-AF65-F5344CB8AC3E}">
        <p14:creationId xmlns:p14="http://schemas.microsoft.com/office/powerpoint/2010/main" val="547731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89BF1-4049-4357-0531-C2FFCCF453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B569375-D37F-0C65-61AC-415C0F0A39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E8C66EC-4CED-C8C0-FB3C-E052C84C1D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E9DCAC-D891-8E04-E494-5C5EF45A7F8F}"/>
              </a:ext>
            </a:extLst>
          </p:cNvPr>
          <p:cNvSpPr>
            <a:spLocks noGrp="1"/>
          </p:cNvSpPr>
          <p:nvPr>
            <p:ph type="dt" sz="half" idx="10"/>
          </p:nvPr>
        </p:nvSpPr>
        <p:spPr/>
        <p:txBody>
          <a:bodyPr/>
          <a:lstStyle/>
          <a:p>
            <a:fld id="{2A39B0CB-8ED8-4125-8E4E-7B1504664C83}" type="datetimeFigureOut">
              <a:rPr lang="en-IN" smtClean="0"/>
              <a:t>26-05-2023</a:t>
            </a:fld>
            <a:endParaRPr lang="en-IN"/>
          </a:p>
        </p:txBody>
      </p:sp>
      <p:sp>
        <p:nvSpPr>
          <p:cNvPr id="6" name="Footer Placeholder 5">
            <a:extLst>
              <a:ext uri="{FF2B5EF4-FFF2-40B4-BE49-F238E27FC236}">
                <a16:creationId xmlns:a16="http://schemas.microsoft.com/office/drawing/2014/main" id="{41208AC0-A4FE-2351-852B-41B65EB1648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7B0AE4-E858-47C8-6C08-AB06819D2A0F}"/>
              </a:ext>
            </a:extLst>
          </p:cNvPr>
          <p:cNvSpPr>
            <a:spLocks noGrp="1"/>
          </p:cNvSpPr>
          <p:nvPr>
            <p:ph type="sldNum" sz="quarter" idx="12"/>
          </p:nvPr>
        </p:nvSpPr>
        <p:spPr/>
        <p:txBody>
          <a:bodyPr/>
          <a:lstStyle/>
          <a:p>
            <a:fld id="{7F85753D-A794-4D38-8385-0273BD583C4E}" type="slidenum">
              <a:rPr lang="en-IN" smtClean="0"/>
              <a:t>‹#›</a:t>
            </a:fld>
            <a:endParaRPr lang="en-IN"/>
          </a:p>
        </p:txBody>
      </p:sp>
    </p:spTree>
    <p:extLst>
      <p:ext uri="{BB962C8B-B14F-4D97-AF65-F5344CB8AC3E}">
        <p14:creationId xmlns:p14="http://schemas.microsoft.com/office/powerpoint/2010/main" val="806746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4DB04B-B11F-329E-36D8-2AD784FA62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0493C8-E7B2-33CA-B859-DBAE45981F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20F0A7-5CBB-91B3-6DC3-AC57C88911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39B0CB-8ED8-4125-8E4E-7B1504664C83}" type="datetimeFigureOut">
              <a:rPr lang="en-IN" smtClean="0"/>
              <a:t>26-05-2023</a:t>
            </a:fld>
            <a:endParaRPr lang="en-IN"/>
          </a:p>
        </p:txBody>
      </p:sp>
      <p:sp>
        <p:nvSpPr>
          <p:cNvPr id="5" name="Footer Placeholder 4">
            <a:extLst>
              <a:ext uri="{FF2B5EF4-FFF2-40B4-BE49-F238E27FC236}">
                <a16:creationId xmlns:a16="http://schemas.microsoft.com/office/drawing/2014/main" id="{01FC8724-6637-62E9-223D-48D43CE65B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CF47971-27B0-2F2E-70E6-A361264EAB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85753D-A794-4D38-8385-0273BD583C4E}" type="slidenum">
              <a:rPr lang="en-IN" smtClean="0"/>
              <a:t>‹#›</a:t>
            </a:fld>
            <a:endParaRPr lang="en-IN"/>
          </a:p>
        </p:txBody>
      </p:sp>
    </p:spTree>
    <p:extLst>
      <p:ext uri="{BB962C8B-B14F-4D97-AF65-F5344CB8AC3E}">
        <p14:creationId xmlns:p14="http://schemas.microsoft.com/office/powerpoint/2010/main" val="4253875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5"/>
        <p:cNvGrpSpPr/>
        <p:nvPr/>
      </p:nvGrpSpPr>
      <p:grpSpPr>
        <a:xfrm>
          <a:off x="0" y="0"/>
          <a:ext cx="0" cy="0"/>
          <a:chOff x="0" y="0"/>
          <a:chExt cx="0" cy="0"/>
        </a:xfrm>
      </p:grpSpPr>
      <p:sp>
        <p:nvSpPr>
          <p:cNvPr id="114" name="Rectangle 113">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Freeform: Shape 115">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Rectangle 117">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Freeform: Shape 121">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4" name="Isosceles Triangle 123">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Isosceles Triangle 125">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Google Shape;106;p13"/>
          <p:cNvSpPr txBox="1">
            <a:spLocks noGrp="1"/>
          </p:cNvSpPr>
          <p:nvPr>
            <p:ph type="ctrTitle"/>
          </p:nvPr>
        </p:nvSpPr>
        <p:spPr>
          <a:xfrm>
            <a:off x="2908351" y="2677517"/>
            <a:ext cx="7267190" cy="3891998"/>
          </a:xfrm>
          <a:prstGeom prst="rect">
            <a:avLst/>
          </a:prstGeom>
          <a:noFill/>
          <a:ln>
            <a:noFill/>
          </a:ln>
        </p:spPr>
        <p:txBody>
          <a:bodyPr spcFirstLastPara="1" vert="horz" wrap="square" lIns="91425" tIns="45700" rIns="91425" bIns="45700" rtlCol="0" anchor="ctr" anchorCtr="0">
            <a:noAutofit/>
          </a:bodyPr>
          <a:lstStyle/>
          <a:p>
            <a:pPr defTabSz="850392">
              <a:buClr>
                <a:schemeClr val="dk1"/>
              </a:buClr>
              <a:buSzPts val="2400"/>
            </a:pPr>
            <a:r>
              <a:rPr lang="en-US" sz="2800" b="1" kern="1200" dirty="0">
                <a:solidFill>
                  <a:schemeClr val="tx1"/>
                </a:solidFill>
                <a:latin typeface="Times New Roman"/>
                <a:ea typeface="+mj-ea"/>
                <a:cs typeface="Times New Roman"/>
                <a:sym typeface="Times New Roman"/>
              </a:rPr>
              <a:t>Department of Computer Engineering</a:t>
            </a:r>
            <a:br>
              <a:rPr lang="en-US" sz="2800" b="1" kern="1200" dirty="0">
                <a:solidFill>
                  <a:schemeClr val="tx1"/>
                </a:solidFill>
                <a:latin typeface="Times New Roman"/>
                <a:ea typeface="+mj-ea"/>
                <a:cs typeface="Times New Roman"/>
                <a:sym typeface="Times New Roman"/>
              </a:rPr>
            </a:br>
            <a:br>
              <a:rPr lang="en-US" sz="2800" b="1" kern="1200" dirty="0">
                <a:solidFill>
                  <a:schemeClr val="tx1"/>
                </a:solidFill>
                <a:latin typeface="Times New Roman"/>
                <a:ea typeface="+mj-ea"/>
                <a:cs typeface="Times New Roman"/>
                <a:sym typeface="Times New Roman"/>
              </a:rPr>
            </a:br>
            <a:r>
              <a:rPr lang="en-US" b="1" kern="1200" dirty="0">
                <a:solidFill>
                  <a:schemeClr val="tx1"/>
                </a:solidFill>
                <a:latin typeface="Times New Roman"/>
                <a:ea typeface="+mj-ea"/>
                <a:cs typeface="Times New Roman"/>
                <a:sym typeface="Times New Roman"/>
              </a:rPr>
              <a:t>DNS / HTTP</a:t>
            </a:r>
            <a:br>
              <a:rPr lang="en-US" sz="2800" b="1" kern="1200" dirty="0">
                <a:solidFill>
                  <a:schemeClr val="tx1"/>
                </a:solidFill>
                <a:latin typeface="Times New Roman"/>
                <a:ea typeface="+mj-ea"/>
                <a:cs typeface="Times New Roman"/>
                <a:sym typeface="Times New Roman"/>
              </a:rPr>
            </a:br>
            <a:br>
              <a:rPr lang="en-US" sz="2800" b="1" kern="1200" dirty="0">
                <a:solidFill>
                  <a:schemeClr val="tx1"/>
                </a:solidFill>
                <a:latin typeface="Times New Roman"/>
                <a:ea typeface="+mj-ea"/>
                <a:cs typeface="Times New Roman"/>
                <a:sym typeface="Times New Roman"/>
              </a:rPr>
            </a:br>
            <a:r>
              <a:rPr lang="en-US" sz="2400" b="1" kern="1200" dirty="0">
                <a:solidFill>
                  <a:schemeClr val="tx1"/>
                </a:solidFill>
                <a:latin typeface="Times New Roman"/>
                <a:ea typeface="+mj-ea"/>
                <a:cs typeface="Times New Roman"/>
                <a:sym typeface="Times New Roman"/>
              </a:rPr>
              <a:t>Delivered By:</a:t>
            </a:r>
            <a:br>
              <a:rPr lang="en-US" sz="2400" b="1" kern="1200" dirty="0">
                <a:solidFill>
                  <a:schemeClr val="tx1"/>
                </a:solidFill>
                <a:latin typeface="Times New Roman"/>
                <a:ea typeface="+mj-ea"/>
                <a:cs typeface="Times New Roman"/>
                <a:sym typeface="Times New Roman"/>
              </a:rPr>
            </a:br>
            <a:br>
              <a:rPr lang="en-US" sz="1800" b="1" kern="1200" dirty="0">
                <a:solidFill>
                  <a:schemeClr val="tx1"/>
                </a:solidFill>
                <a:latin typeface="Times New Roman"/>
                <a:ea typeface="+mj-ea"/>
                <a:cs typeface="Times New Roman"/>
                <a:sym typeface="Times New Roman"/>
              </a:rPr>
            </a:br>
            <a:r>
              <a:rPr lang="en-US" sz="4000" b="1" kern="1200" dirty="0">
                <a:ln w="0"/>
                <a:solidFill>
                  <a:schemeClr val="tx1"/>
                </a:solidFill>
                <a:effectLst>
                  <a:outerShdw blurRad="38100" dist="19050" dir="2700000" algn="tl" rotWithShape="0">
                    <a:schemeClr val="dk1">
                      <a:alpha val="40000"/>
                    </a:schemeClr>
                  </a:outerShdw>
                </a:effectLst>
                <a:latin typeface="Times New Roman"/>
                <a:ea typeface="+mj-ea"/>
                <a:cs typeface="Times New Roman"/>
                <a:sym typeface="Times New Roman"/>
              </a:rPr>
              <a:t>Shantanu Potdar</a:t>
            </a:r>
            <a:br>
              <a:rPr lang="en-US" sz="2000" b="1" kern="1200" dirty="0">
                <a:solidFill>
                  <a:srgbClr val="FF0000"/>
                </a:solidFill>
                <a:latin typeface="Times New Roman"/>
                <a:ea typeface="+mj-ea"/>
                <a:cs typeface="Times New Roman"/>
                <a:sym typeface="Times New Roman"/>
              </a:rPr>
            </a:br>
            <a:br>
              <a:rPr lang="en-US" sz="2000" b="1" kern="1200" dirty="0">
                <a:solidFill>
                  <a:schemeClr val="tx1"/>
                </a:solidFill>
                <a:latin typeface="Times New Roman"/>
                <a:ea typeface="+mj-ea"/>
                <a:cs typeface="Times New Roman"/>
                <a:sym typeface="Times New Roman"/>
              </a:rPr>
            </a:br>
            <a:br>
              <a:rPr lang="en-US" sz="2000" b="1" kern="1200" dirty="0">
                <a:solidFill>
                  <a:schemeClr val="tx1"/>
                </a:solidFill>
                <a:latin typeface="Times New Roman"/>
                <a:ea typeface="+mj-ea"/>
                <a:cs typeface="Times New Roman"/>
                <a:sym typeface="Times New Roman"/>
              </a:rPr>
            </a:br>
            <a:br>
              <a:rPr lang="en-US" sz="2000" b="1" kern="1200" dirty="0">
                <a:solidFill>
                  <a:schemeClr val="tx1"/>
                </a:solidFill>
                <a:latin typeface="Times New Roman"/>
                <a:ea typeface="+mj-ea"/>
                <a:cs typeface="Times New Roman"/>
                <a:sym typeface="Times New Roman"/>
              </a:rPr>
            </a:br>
            <a:br>
              <a:rPr lang="en-US" sz="2000" b="1" kern="1200" dirty="0">
                <a:solidFill>
                  <a:schemeClr val="tx1"/>
                </a:solidFill>
                <a:latin typeface="Times New Roman"/>
                <a:ea typeface="+mj-ea"/>
                <a:cs typeface="Times New Roman"/>
                <a:sym typeface="Times New Roman"/>
              </a:rPr>
            </a:br>
            <a:br>
              <a:rPr lang="en-US" sz="2000" b="1" kern="1200" dirty="0">
                <a:solidFill>
                  <a:schemeClr val="tx1"/>
                </a:solidFill>
                <a:latin typeface="Times New Roman"/>
                <a:ea typeface="+mj-ea"/>
                <a:cs typeface="Times New Roman"/>
                <a:sym typeface="Times New Roman"/>
              </a:rPr>
            </a:br>
            <a:endParaRPr lang="en-US" sz="2000" dirty="0"/>
          </a:p>
        </p:txBody>
      </p:sp>
      <p:pic>
        <p:nvPicPr>
          <p:cNvPr id="107" name="Google Shape;107;p13"/>
          <p:cNvPicPr preferRelativeResize="0"/>
          <p:nvPr/>
        </p:nvPicPr>
        <p:blipFill rotWithShape="1">
          <a:blip r:embed="rId3">
            <a:alphaModFix/>
          </a:blip>
          <a:srcRect l="11744" r="3185"/>
          <a:stretch/>
        </p:blipFill>
        <p:spPr>
          <a:xfrm>
            <a:off x="2873272" y="288485"/>
            <a:ext cx="7337348" cy="1632805"/>
          </a:xfrm>
          <a:prstGeom prst="rect">
            <a:avLst/>
          </a:prstGeom>
          <a:noFill/>
          <a:ln>
            <a:noFill/>
          </a:ln>
        </p:spPr>
      </p:pic>
      <p:pic>
        <p:nvPicPr>
          <p:cNvPr id="108" name="Google Shape;108;p13"/>
          <p:cNvPicPr preferRelativeResize="0"/>
          <p:nvPr/>
        </p:nvPicPr>
        <p:blipFill rotWithShape="1">
          <a:blip r:embed="rId4">
            <a:alphaModFix/>
          </a:blip>
          <a:srcRect/>
          <a:stretch/>
        </p:blipFill>
        <p:spPr>
          <a:xfrm>
            <a:off x="1806648" y="666743"/>
            <a:ext cx="1184647" cy="1068864"/>
          </a:xfrm>
          <a:prstGeom prst="rect">
            <a:avLst/>
          </a:prstGeom>
          <a:noFill/>
          <a:ln>
            <a:noFill/>
          </a:ln>
        </p:spPr>
      </p:pic>
      <p:sp>
        <p:nvSpPr>
          <p:cNvPr id="109" name="Google Shape;109;p13"/>
          <p:cNvSpPr/>
          <p:nvPr/>
        </p:nvSpPr>
        <p:spPr>
          <a:xfrm>
            <a:off x="7976344" y="5424850"/>
            <a:ext cx="3815799" cy="690651"/>
          </a:xfrm>
          <a:prstGeom prst="rect">
            <a:avLst/>
          </a:prstGeom>
          <a:noFill/>
          <a:ln>
            <a:noFill/>
          </a:ln>
        </p:spPr>
        <p:txBody>
          <a:bodyPr spcFirstLastPara="1" wrap="square" lIns="91425" tIns="45700" rIns="91425" bIns="45700" anchor="t" anchorCtr="0">
            <a:noAutofit/>
          </a:bodyPr>
          <a:lstStyle/>
          <a:p>
            <a:pPr defTabSz="850392">
              <a:spcAft>
                <a:spcPts val="600"/>
              </a:spcAft>
            </a:pPr>
            <a:r>
              <a:rPr lang="en-US" sz="2000" b="1" i="1" kern="1200" dirty="0">
                <a:solidFill>
                  <a:srgbClr val="000000"/>
                </a:solidFill>
                <a:latin typeface="Arial"/>
                <a:ea typeface="+mn-ea"/>
                <a:cs typeface="Arial"/>
                <a:sym typeface="Arial"/>
              </a:rPr>
              <a:t>     Class R. No:342 </a:t>
            </a:r>
            <a:br>
              <a:rPr lang="en-US" sz="2000" b="1" i="1" kern="1200" dirty="0">
                <a:solidFill>
                  <a:srgbClr val="000000"/>
                </a:solidFill>
                <a:latin typeface="Arial"/>
                <a:ea typeface="+mn-ea"/>
                <a:cs typeface="Arial"/>
                <a:sym typeface="Arial"/>
              </a:rPr>
            </a:br>
            <a:r>
              <a:rPr lang="en-US" sz="2000" b="1" i="1" kern="1200" dirty="0">
                <a:solidFill>
                  <a:srgbClr val="000000"/>
                </a:solidFill>
                <a:latin typeface="Arial"/>
                <a:ea typeface="+mn-ea"/>
                <a:cs typeface="Arial"/>
                <a:sym typeface="Arial"/>
              </a:rPr>
              <a:t>     PRN No:2046491245042</a:t>
            </a:r>
            <a:br>
              <a:rPr lang="en-US" sz="2000" b="1" i="1" kern="1200" dirty="0">
                <a:solidFill>
                  <a:srgbClr val="000000"/>
                </a:solidFill>
                <a:latin typeface="Arial"/>
                <a:ea typeface="+mn-ea"/>
                <a:cs typeface="Arial"/>
                <a:sym typeface="Arial"/>
              </a:rPr>
            </a:br>
            <a:endParaRPr lang="en-US" sz="2400" b="1" i="1"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E2582B-B008-73B4-A5D8-59079C85F055}"/>
              </a:ext>
            </a:extLst>
          </p:cNvPr>
          <p:cNvSpPr>
            <a:spLocks noGrp="1"/>
          </p:cNvSpPr>
          <p:nvPr>
            <p:ph type="title"/>
          </p:nvPr>
        </p:nvSpPr>
        <p:spPr>
          <a:xfrm>
            <a:off x="4553733" y="548464"/>
            <a:ext cx="6798541" cy="1675623"/>
          </a:xfrm>
        </p:spPr>
        <p:txBody>
          <a:bodyPr anchor="b">
            <a:normAutofit/>
          </a:bodyPr>
          <a:lstStyle/>
          <a:p>
            <a:r>
              <a:rPr lang="en-US" sz="4000" b="1"/>
              <a:t>Introduction to HTTP</a:t>
            </a:r>
            <a:br>
              <a:rPr lang="en-US" sz="4000" b="1"/>
            </a:br>
            <a:endParaRPr lang="en-IN" sz="4000"/>
          </a:p>
        </p:txBody>
      </p:sp>
      <p:pic>
        <p:nvPicPr>
          <p:cNvPr id="5" name="Picture 4" descr="Metallic spheres connected in mesh">
            <a:extLst>
              <a:ext uri="{FF2B5EF4-FFF2-40B4-BE49-F238E27FC236}">
                <a16:creationId xmlns:a16="http://schemas.microsoft.com/office/drawing/2014/main" id="{8C18A67C-9E17-E916-6074-98BE7093DE2E}"/>
              </a:ext>
            </a:extLst>
          </p:cNvPr>
          <p:cNvPicPr>
            <a:picLocks noChangeAspect="1"/>
          </p:cNvPicPr>
          <p:nvPr/>
        </p:nvPicPr>
        <p:blipFill rotWithShape="1">
          <a:blip r:embed="rId2"/>
          <a:srcRect l="28352" r="30802" b="-1"/>
          <a:stretch/>
        </p:blipFill>
        <p:spPr>
          <a:xfrm>
            <a:off x="1" y="10"/>
            <a:ext cx="4196496" cy="6857990"/>
          </a:xfrm>
          <a:prstGeom prst="rect">
            <a:avLst/>
          </a:prstGeom>
          <a:effectLst/>
        </p:spPr>
      </p:pic>
      <p:sp>
        <p:nvSpPr>
          <p:cNvPr id="3" name="Content Placeholder 2">
            <a:extLst>
              <a:ext uri="{FF2B5EF4-FFF2-40B4-BE49-F238E27FC236}">
                <a16:creationId xmlns:a16="http://schemas.microsoft.com/office/drawing/2014/main" id="{7C5FAC4B-5EFE-EAAF-ACEB-994A41BB6BAE}"/>
              </a:ext>
            </a:extLst>
          </p:cNvPr>
          <p:cNvSpPr>
            <a:spLocks noGrp="1"/>
          </p:cNvSpPr>
          <p:nvPr>
            <p:ph idx="1"/>
          </p:nvPr>
        </p:nvSpPr>
        <p:spPr>
          <a:xfrm>
            <a:off x="4553734" y="2409830"/>
            <a:ext cx="6798539" cy="3705217"/>
          </a:xfrm>
        </p:spPr>
        <p:txBody>
          <a:bodyPr>
            <a:normAutofit/>
          </a:bodyPr>
          <a:lstStyle/>
          <a:p>
            <a:r>
              <a:rPr lang="en-US" sz="2000"/>
              <a:t>HTTP stands for Hypertext Transfer Protocol, which is a protocol used for communication between web servers and clients. It is the foundation of data communication on the World Wide Web.</a:t>
            </a:r>
          </a:p>
          <a:p>
            <a:r>
              <a:rPr lang="en-US" sz="2000"/>
              <a:t>The basic function of HTTP is to transmit data across the internet. It is a request-response protocol, where the client sends a request to the server and the server responds with the requested information.</a:t>
            </a:r>
          </a:p>
          <a:p>
            <a:endParaRPr lang="en-IN" sz="2000"/>
          </a:p>
        </p:txBody>
      </p:sp>
    </p:spTree>
    <p:extLst>
      <p:ext uri="{BB962C8B-B14F-4D97-AF65-F5344CB8AC3E}">
        <p14:creationId xmlns:p14="http://schemas.microsoft.com/office/powerpoint/2010/main" val="4043094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FF0C07-C2E9-4B6D-33A8-5C82AF0EE508}"/>
              </a:ext>
            </a:extLst>
          </p:cNvPr>
          <p:cNvSpPr>
            <a:spLocks noGrp="1"/>
          </p:cNvSpPr>
          <p:nvPr>
            <p:ph type="title"/>
          </p:nvPr>
        </p:nvSpPr>
        <p:spPr>
          <a:xfrm>
            <a:off x="5297762" y="329184"/>
            <a:ext cx="6251110" cy="1783080"/>
          </a:xfrm>
        </p:spPr>
        <p:txBody>
          <a:bodyPr anchor="b">
            <a:normAutofit/>
          </a:bodyPr>
          <a:lstStyle/>
          <a:p>
            <a:r>
              <a:rPr lang="en-US" sz="5400" b="1"/>
              <a:t>HTTP Requests</a:t>
            </a:r>
            <a:endParaRPr lang="en-IN" sz="5400"/>
          </a:p>
        </p:txBody>
      </p:sp>
      <p:pic>
        <p:nvPicPr>
          <p:cNvPr id="13" name="Picture 4" descr="Empty speech bubbles">
            <a:extLst>
              <a:ext uri="{FF2B5EF4-FFF2-40B4-BE49-F238E27FC236}">
                <a16:creationId xmlns:a16="http://schemas.microsoft.com/office/drawing/2014/main" id="{4B320B67-0A3C-0D7E-060D-5E85EC7A1B7E}"/>
              </a:ext>
            </a:extLst>
          </p:cNvPr>
          <p:cNvPicPr>
            <a:picLocks noChangeAspect="1"/>
          </p:cNvPicPr>
          <p:nvPr/>
        </p:nvPicPr>
        <p:blipFill rotWithShape="1">
          <a:blip r:embed="rId2"/>
          <a:srcRect l="31582" r="23087"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A7EE734-D88D-4A90-29C7-4D31630A2852}"/>
              </a:ext>
            </a:extLst>
          </p:cNvPr>
          <p:cNvSpPr>
            <a:spLocks noGrp="1"/>
          </p:cNvSpPr>
          <p:nvPr>
            <p:ph idx="1"/>
          </p:nvPr>
        </p:nvSpPr>
        <p:spPr>
          <a:xfrm>
            <a:off x="5297762" y="2706624"/>
            <a:ext cx="6251110" cy="3483864"/>
          </a:xfrm>
        </p:spPr>
        <p:txBody>
          <a:bodyPr>
            <a:normAutofit/>
          </a:bodyPr>
          <a:lstStyle/>
          <a:p>
            <a:r>
              <a:rPr lang="en-US" sz="2200"/>
              <a:t>HTTP requests are messages sent by the client to the server. These requests contain information about what the client wants from the server.</a:t>
            </a:r>
          </a:p>
          <a:p>
            <a:r>
              <a:rPr lang="en-US" sz="2200"/>
              <a:t>There are several types of HTTP requests, including GET, POST, PUT, DELETE, and more. Each type of request serves a specific purpose and is used in different situations.</a:t>
            </a:r>
          </a:p>
          <a:p>
            <a:endParaRPr lang="en-IN" sz="2200"/>
          </a:p>
        </p:txBody>
      </p:sp>
    </p:spTree>
    <p:extLst>
      <p:ext uri="{BB962C8B-B14F-4D97-AF65-F5344CB8AC3E}">
        <p14:creationId xmlns:p14="http://schemas.microsoft.com/office/powerpoint/2010/main" val="1340147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8DC109-84AA-DA2B-211A-E54C16BFCCA9}"/>
              </a:ext>
            </a:extLst>
          </p:cNvPr>
          <p:cNvSpPr>
            <a:spLocks noGrp="1"/>
          </p:cNvSpPr>
          <p:nvPr>
            <p:ph type="title"/>
          </p:nvPr>
        </p:nvSpPr>
        <p:spPr>
          <a:xfrm>
            <a:off x="5080216" y="1076324"/>
            <a:ext cx="6272784" cy="1535051"/>
          </a:xfrm>
        </p:spPr>
        <p:txBody>
          <a:bodyPr anchor="b">
            <a:normAutofit/>
          </a:bodyPr>
          <a:lstStyle/>
          <a:p>
            <a:r>
              <a:rPr lang="en-US" sz="5200" b="1"/>
              <a:t>HTTP Responses</a:t>
            </a:r>
            <a:endParaRPr lang="en-IN" sz="5200"/>
          </a:p>
        </p:txBody>
      </p:sp>
      <p:pic>
        <p:nvPicPr>
          <p:cNvPr id="5" name="Picture 4" descr="Yellow and blue symbols">
            <a:extLst>
              <a:ext uri="{FF2B5EF4-FFF2-40B4-BE49-F238E27FC236}">
                <a16:creationId xmlns:a16="http://schemas.microsoft.com/office/drawing/2014/main" id="{3A0DDD03-7F6C-0286-AA0B-9865EF2E856A}"/>
              </a:ext>
            </a:extLst>
          </p:cNvPr>
          <p:cNvPicPr>
            <a:picLocks noChangeAspect="1"/>
          </p:cNvPicPr>
          <p:nvPr/>
        </p:nvPicPr>
        <p:blipFill rotWithShape="1">
          <a:blip r:embed="rId2"/>
          <a:srcRect l="22314" r="27430" b="1"/>
          <a:stretch/>
        </p:blipFill>
        <p:spPr>
          <a:xfrm>
            <a:off x="20" y="10"/>
            <a:ext cx="4505305" cy="6857990"/>
          </a:xfrm>
          <a:prstGeom prst="rect">
            <a:avLst/>
          </a:prstGeom>
        </p:spPr>
      </p:pic>
      <p:sp>
        <p:nvSpPr>
          <p:cNvPr id="11" name="!!accent">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F1B65C3-8AA6-EC8A-E502-0A1E637F1D92}"/>
              </a:ext>
            </a:extLst>
          </p:cNvPr>
          <p:cNvSpPr>
            <a:spLocks noGrp="1"/>
          </p:cNvSpPr>
          <p:nvPr>
            <p:ph idx="1"/>
          </p:nvPr>
        </p:nvSpPr>
        <p:spPr>
          <a:xfrm>
            <a:off x="5080216" y="3351276"/>
            <a:ext cx="6272784" cy="2825686"/>
          </a:xfrm>
        </p:spPr>
        <p:txBody>
          <a:bodyPr>
            <a:normAutofit/>
          </a:bodyPr>
          <a:lstStyle/>
          <a:p>
            <a:r>
              <a:rPr lang="en-US" sz="2000"/>
              <a:t>HTTP responses are messages sent by the server to the client. These responses contain the requested information or an error message if the request was unsuccessful.</a:t>
            </a:r>
          </a:p>
          <a:p>
            <a:r>
              <a:rPr lang="en-US" sz="2000"/>
              <a:t>HTTP responses also include a status code, which indicates whether the request was successful or not. There are several types of status codes, such as 200 OK, 404 Not Found, and 500 Internal Server Error.</a:t>
            </a:r>
          </a:p>
          <a:p>
            <a:endParaRPr lang="en-IN" sz="2000"/>
          </a:p>
        </p:txBody>
      </p:sp>
    </p:spTree>
    <p:extLst>
      <p:ext uri="{BB962C8B-B14F-4D97-AF65-F5344CB8AC3E}">
        <p14:creationId xmlns:p14="http://schemas.microsoft.com/office/powerpoint/2010/main" val="117389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AB109D-2CDD-D875-3A9D-F68AFE76939A}"/>
              </a:ext>
            </a:extLst>
          </p:cNvPr>
          <p:cNvSpPr>
            <a:spLocks noGrp="1"/>
          </p:cNvSpPr>
          <p:nvPr>
            <p:ph type="title"/>
          </p:nvPr>
        </p:nvSpPr>
        <p:spPr>
          <a:xfrm>
            <a:off x="5080216" y="1076324"/>
            <a:ext cx="6272784" cy="1535051"/>
          </a:xfrm>
        </p:spPr>
        <p:txBody>
          <a:bodyPr anchor="b">
            <a:normAutofit/>
          </a:bodyPr>
          <a:lstStyle/>
          <a:p>
            <a:r>
              <a:rPr lang="en-US" sz="5200" b="1"/>
              <a:t>HTTP Headers</a:t>
            </a:r>
            <a:endParaRPr lang="en-IN" sz="5200"/>
          </a:p>
        </p:txBody>
      </p:sp>
      <p:pic>
        <p:nvPicPr>
          <p:cNvPr id="5" name="Picture 4">
            <a:extLst>
              <a:ext uri="{FF2B5EF4-FFF2-40B4-BE49-F238E27FC236}">
                <a16:creationId xmlns:a16="http://schemas.microsoft.com/office/drawing/2014/main" id="{9F859A10-418C-4840-C748-34A0C32A4B4A}"/>
              </a:ext>
            </a:extLst>
          </p:cNvPr>
          <p:cNvPicPr>
            <a:picLocks noChangeAspect="1"/>
          </p:cNvPicPr>
          <p:nvPr/>
        </p:nvPicPr>
        <p:blipFill rotWithShape="1">
          <a:blip r:embed="rId2"/>
          <a:srcRect l="25342" r="28179" b="-1"/>
          <a:stretch/>
        </p:blipFill>
        <p:spPr>
          <a:xfrm>
            <a:off x="20" y="10"/>
            <a:ext cx="4505305" cy="6857990"/>
          </a:xfrm>
          <a:prstGeom prst="rect">
            <a:avLst/>
          </a:prstGeom>
        </p:spPr>
      </p:pic>
      <p:sp>
        <p:nvSpPr>
          <p:cNvPr id="11" name="!!accent">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3505A965-A15F-752E-DFD8-42DDE74DEE9D}"/>
              </a:ext>
            </a:extLst>
          </p:cNvPr>
          <p:cNvSpPr>
            <a:spLocks noGrp="1"/>
          </p:cNvSpPr>
          <p:nvPr>
            <p:ph idx="1"/>
          </p:nvPr>
        </p:nvSpPr>
        <p:spPr>
          <a:xfrm>
            <a:off x="5080216" y="3351276"/>
            <a:ext cx="6272784" cy="2825686"/>
          </a:xfrm>
        </p:spPr>
        <p:txBody>
          <a:bodyPr>
            <a:normAutofit/>
          </a:bodyPr>
          <a:lstStyle/>
          <a:p>
            <a:r>
              <a:rPr lang="en-US" sz="2000"/>
              <a:t>HTTP headers are additional pieces of information sent along with HTTP requests and responses. They provide more details about the request or response, such as the content type or encoding.</a:t>
            </a:r>
          </a:p>
          <a:p>
            <a:r>
              <a:rPr lang="en-US" sz="2000"/>
              <a:t>There are several types of headers, including general headers, request headers, response headers, and entity headers. Each type serves a specific purpose and provides important information for the communication between client and server.</a:t>
            </a:r>
          </a:p>
          <a:p>
            <a:endParaRPr lang="en-IN" sz="2000"/>
          </a:p>
        </p:txBody>
      </p:sp>
    </p:spTree>
    <p:extLst>
      <p:ext uri="{BB962C8B-B14F-4D97-AF65-F5344CB8AC3E}">
        <p14:creationId xmlns:p14="http://schemas.microsoft.com/office/powerpoint/2010/main" val="3251607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BE3103-988D-AB76-D4B2-E6AC8E251F19}"/>
              </a:ext>
            </a:extLst>
          </p:cNvPr>
          <p:cNvSpPr>
            <a:spLocks noGrp="1"/>
          </p:cNvSpPr>
          <p:nvPr>
            <p:ph type="title"/>
          </p:nvPr>
        </p:nvSpPr>
        <p:spPr>
          <a:xfrm>
            <a:off x="6513788" y="365125"/>
            <a:ext cx="4840010" cy="1807305"/>
          </a:xfrm>
        </p:spPr>
        <p:txBody>
          <a:bodyPr>
            <a:normAutofit/>
          </a:bodyPr>
          <a:lstStyle/>
          <a:p>
            <a:r>
              <a:rPr lang="en-US" b="1"/>
              <a:t>HTTP Cookies</a:t>
            </a:r>
            <a:endParaRPr lang="en-IN" dirty="0"/>
          </a:p>
        </p:txBody>
      </p:sp>
      <p:pic>
        <p:nvPicPr>
          <p:cNvPr id="16" name="Picture 4" descr="Chocolate sandwich biscuits, round, placed in a row">
            <a:extLst>
              <a:ext uri="{FF2B5EF4-FFF2-40B4-BE49-F238E27FC236}">
                <a16:creationId xmlns:a16="http://schemas.microsoft.com/office/drawing/2014/main" id="{995F31B7-69A8-D14B-CF71-E8B988F38CB3}"/>
              </a:ext>
            </a:extLst>
          </p:cNvPr>
          <p:cNvPicPr>
            <a:picLocks noChangeAspect="1"/>
          </p:cNvPicPr>
          <p:nvPr/>
        </p:nvPicPr>
        <p:blipFill rotWithShape="1">
          <a:blip r:embed="rId2"/>
          <a:srcRect l="20557" r="20802"/>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08EC5983-AEE9-957E-37F9-A748471D3BD8}"/>
              </a:ext>
            </a:extLst>
          </p:cNvPr>
          <p:cNvSpPr>
            <a:spLocks noGrp="1"/>
          </p:cNvSpPr>
          <p:nvPr>
            <p:ph idx="1"/>
          </p:nvPr>
        </p:nvSpPr>
        <p:spPr>
          <a:xfrm>
            <a:off x="6513788" y="2333297"/>
            <a:ext cx="4840010" cy="3843666"/>
          </a:xfrm>
        </p:spPr>
        <p:txBody>
          <a:bodyPr>
            <a:normAutofit/>
          </a:bodyPr>
          <a:lstStyle/>
          <a:p>
            <a:r>
              <a:rPr lang="en-US" sz="2000"/>
              <a:t>HTTP cookies are small pieces of data sent from a website to a user's web browser. They are used to store information about the user's preferences or actions on the website.</a:t>
            </a:r>
          </a:p>
          <a:p>
            <a:r>
              <a:rPr lang="en-US" sz="2000"/>
              <a:t>Cookies can be used for authentication, personalization, tracking, and other purposes. However, they can also be a privacy concern if not used properly.</a:t>
            </a:r>
          </a:p>
          <a:p>
            <a:endParaRPr lang="en-IN" sz="2000"/>
          </a:p>
        </p:txBody>
      </p:sp>
    </p:spTree>
    <p:extLst>
      <p:ext uri="{BB962C8B-B14F-4D97-AF65-F5344CB8AC3E}">
        <p14:creationId xmlns:p14="http://schemas.microsoft.com/office/powerpoint/2010/main" val="3186113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2BA775-834B-B809-DE2B-FF030EAFD880}"/>
              </a:ext>
            </a:extLst>
          </p:cNvPr>
          <p:cNvSpPr>
            <a:spLocks noGrp="1"/>
          </p:cNvSpPr>
          <p:nvPr>
            <p:ph type="title"/>
          </p:nvPr>
        </p:nvSpPr>
        <p:spPr>
          <a:xfrm>
            <a:off x="6513788" y="365125"/>
            <a:ext cx="4840010" cy="1807305"/>
          </a:xfrm>
        </p:spPr>
        <p:txBody>
          <a:bodyPr>
            <a:normAutofit/>
          </a:bodyPr>
          <a:lstStyle/>
          <a:p>
            <a:r>
              <a:rPr lang="en-US" b="1"/>
              <a:t>HTTP Security</a:t>
            </a:r>
            <a:endParaRPr lang="en-IN" dirty="0"/>
          </a:p>
        </p:txBody>
      </p:sp>
      <p:pic>
        <p:nvPicPr>
          <p:cNvPr id="12" name="Picture 4" descr="Padlock on computer motherboard">
            <a:extLst>
              <a:ext uri="{FF2B5EF4-FFF2-40B4-BE49-F238E27FC236}">
                <a16:creationId xmlns:a16="http://schemas.microsoft.com/office/drawing/2014/main" id="{26181330-D7C7-341B-794E-BAD778F3DABB}"/>
              </a:ext>
            </a:extLst>
          </p:cNvPr>
          <p:cNvPicPr>
            <a:picLocks noChangeAspect="1"/>
          </p:cNvPicPr>
          <p:nvPr/>
        </p:nvPicPr>
        <p:blipFill rotWithShape="1">
          <a:blip r:embed="rId2"/>
          <a:srcRect l="8556" r="31910"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AA233E24-4E0E-9E96-ADD0-8C1404A735B4}"/>
              </a:ext>
            </a:extLst>
          </p:cNvPr>
          <p:cNvSpPr>
            <a:spLocks noGrp="1"/>
          </p:cNvSpPr>
          <p:nvPr>
            <p:ph idx="1"/>
          </p:nvPr>
        </p:nvSpPr>
        <p:spPr>
          <a:xfrm>
            <a:off x="6513788" y="2333297"/>
            <a:ext cx="4840010" cy="3843666"/>
          </a:xfrm>
        </p:spPr>
        <p:txBody>
          <a:bodyPr>
            <a:normAutofit/>
          </a:bodyPr>
          <a:lstStyle/>
          <a:p>
            <a:r>
              <a:rPr lang="en-US" sz="2000"/>
              <a:t>HTTP is not a secure protocol, as the data transmitted over it is not encrypted. This means that anyone can intercept and read the data being sent between client and server.</a:t>
            </a:r>
          </a:p>
          <a:p>
            <a:r>
              <a:rPr lang="en-US" sz="2000"/>
              <a:t>To address this issue, HTTPS (HTTP Secure) was developed. HTTPS encrypts the data being transmitted over the internet, making it much more difficult for unauthorized parties to intercept and read the data.</a:t>
            </a:r>
          </a:p>
          <a:p>
            <a:endParaRPr lang="en-IN" sz="2000"/>
          </a:p>
        </p:txBody>
      </p:sp>
    </p:spTree>
    <p:extLst>
      <p:ext uri="{BB962C8B-B14F-4D97-AF65-F5344CB8AC3E}">
        <p14:creationId xmlns:p14="http://schemas.microsoft.com/office/powerpoint/2010/main" val="3435086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11DC74-F84E-5F34-B27A-21CA85688D85}"/>
              </a:ext>
            </a:extLst>
          </p:cNvPr>
          <p:cNvSpPr>
            <a:spLocks noGrp="1"/>
          </p:cNvSpPr>
          <p:nvPr>
            <p:ph type="title"/>
          </p:nvPr>
        </p:nvSpPr>
        <p:spPr>
          <a:xfrm>
            <a:off x="838201" y="365125"/>
            <a:ext cx="5251316" cy="1807305"/>
          </a:xfrm>
        </p:spPr>
        <p:txBody>
          <a:bodyPr>
            <a:normAutofit/>
          </a:bodyPr>
          <a:lstStyle/>
          <a:p>
            <a:r>
              <a:rPr lang="en-US" b="1" dirty="0"/>
              <a:t>Conclusion</a:t>
            </a:r>
            <a:br>
              <a:rPr lang="en-US" b="1" dirty="0"/>
            </a:br>
            <a:endParaRPr lang="en-IN" dirty="0"/>
          </a:p>
        </p:txBody>
      </p:sp>
      <p:sp>
        <p:nvSpPr>
          <p:cNvPr id="3" name="Content Placeholder 2">
            <a:extLst>
              <a:ext uri="{FF2B5EF4-FFF2-40B4-BE49-F238E27FC236}">
                <a16:creationId xmlns:a16="http://schemas.microsoft.com/office/drawing/2014/main" id="{308FDA67-0AAA-7EC2-D577-EA0AA8FEF37F}"/>
              </a:ext>
            </a:extLst>
          </p:cNvPr>
          <p:cNvSpPr>
            <a:spLocks noGrp="1"/>
          </p:cNvSpPr>
          <p:nvPr>
            <p:ph idx="1"/>
          </p:nvPr>
        </p:nvSpPr>
        <p:spPr>
          <a:xfrm>
            <a:off x="838200" y="2333297"/>
            <a:ext cx="4619621" cy="3843666"/>
          </a:xfrm>
        </p:spPr>
        <p:txBody>
          <a:bodyPr>
            <a:normAutofit/>
          </a:bodyPr>
          <a:lstStyle/>
          <a:p>
            <a:r>
              <a:rPr lang="en-US" sz="1700"/>
              <a:t>In conclusion, the power of HTTP cannot be overstated. It has unlocked the potential of the web and enabled countless innovations that have changed the way we live and work. From e-commerce to social media, from streaming video to online gaming, HTTP is the backbone of the modern internet.</a:t>
            </a:r>
          </a:p>
          <a:p>
            <a:r>
              <a:rPr lang="en-US" sz="1700"/>
              <a:t>However, as we have seen, HTTP is not without its flaws. The lack of security in the protocol means that sensitive data can be intercepted and read by unauthorized parties. This is where HTTPS comes in, providing a secure layer on top of HTTP to protect our information and keep us safe online.</a:t>
            </a:r>
          </a:p>
          <a:p>
            <a:endParaRPr lang="en-IN" sz="1700"/>
          </a:p>
        </p:txBody>
      </p:sp>
      <p:pic>
        <p:nvPicPr>
          <p:cNvPr id="5" name="Picture 4" descr="Neon Coloured Gadgets">
            <a:extLst>
              <a:ext uri="{FF2B5EF4-FFF2-40B4-BE49-F238E27FC236}">
                <a16:creationId xmlns:a16="http://schemas.microsoft.com/office/drawing/2014/main" id="{9E48FB9A-EDB1-732E-34C8-6942A3ADB08F}"/>
              </a:ext>
            </a:extLst>
          </p:cNvPr>
          <p:cNvPicPr>
            <a:picLocks noChangeAspect="1"/>
          </p:cNvPicPr>
          <p:nvPr/>
        </p:nvPicPr>
        <p:blipFill rotWithShape="1">
          <a:blip r:embed="rId2"/>
          <a:srcRect l="5061" r="33207"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7190825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A95209C-5275-4E15-8EA7-7F42980AB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ear on a chair">
            <a:extLst>
              <a:ext uri="{FF2B5EF4-FFF2-40B4-BE49-F238E27FC236}">
                <a16:creationId xmlns:a16="http://schemas.microsoft.com/office/drawing/2014/main" id="{5B1A72E9-42D2-EE1A-3851-3DAD100DAAC5}"/>
              </a:ext>
            </a:extLst>
          </p:cNvPr>
          <p:cNvPicPr>
            <a:picLocks noChangeAspect="1"/>
          </p:cNvPicPr>
          <p:nvPr/>
        </p:nvPicPr>
        <p:blipFill rotWithShape="1">
          <a:blip r:embed="rId2">
            <a:alphaModFix amt="50000"/>
          </a:blip>
          <a:srcRect t="15709" r="-1" b="-1"/>
          <a:stretch/>
        </p:blipFill>
        <p:spPr>
          <a:xfrm>
            <a:off x="20" y="10"/>
            <a:ext cx="12188931" cy="6857990"/>
          </a:xfrm>
          <a:prstGeom prst="rect">
            <a:avLst/>
          </a:prstGeom>
        </p:spPr>
      </p:pic>
      <p:sp>
        <p:nvSpPr>
          <p:cNvPr id="2" name="Title 1">
            <a:extLst>
              <a:ext uri="{FF2B5EF4-FFF2-40B4-BE49-F238E27FC236}">
                <a16:creationId xmlns:a16="http://schemas.microsoft.com/office/drawing/2014/main" id="{B5D52401-9786-80DE-1E7F-98CCE8D82FB3}"/>
              </a:ext>
            </a:extLst>
          </p:cNvPr>
          <p:cNvSpPr>
            <a:spLocks noGrp="1"/>
          </p:cNvSpPr>
          <p:nvPr>
            <p:ph type="title"/>
          </p:nvPr>
        </p:nvSpPr>
        <p:spPr>
          <a:xfrm>
            <a:off x="1673202" y="906957"/>
            <a:ext cx="9144000" cy="3063240"/>
          </a:xfrm>
        </p:spPr>
        <p:txBody>
          <a:bodyPr vert="horz" lIns="91440" tIns="45720" rIns="91440" bIns="45720" rtlCol="0" anchor="b">
            <a:normAutofit/>
          </a:bodyPr>
          <a:lstStyle/>
          <a:p>
            <a:pPr algn="ctr"/>
            <a:r>
              <a:rPr lang="en-US" sz="6600" dirty="0">
                <a:solidFill>
                  <a:srgbClr val="FFFFFF"/>
                </a:solidFill>
              </a:rPr>
              <a:t>THANK YOU &gt;&gt;&gt;&gt;</a:t>
            </a:r>
            <a:r>
              <a:rPr lang="en-US" sz="6600" dirty="0">
                <a:solidFill>
                  <a:srgbClr val="FFFFFF"/>
                </a:solidFill>
                <a:sym typeface="Wingdings" panose="05000000000000000000" pitchFamily="2" charset="2"/>
              </a:rPr>
              <a:t></a:t>
            </a:r>
            <a:endParaRPr lang="en-US" sz="6600" dirty="0">
              <a:solidFill>
                <a:srgbClr val="FFFFFF"/>
              </a:solidFill>
            </a:endParaRPr>
          </a:p>
        </p:txBody>
      </p:sp>
      <p:sp>
        <p:nvSpPr>
          <p:cNvPr id="19" name="sketchy box">
            <a:extLst>
              <a:ext uri="{FF2B5EF4-FFF2-40B4-BE49-F238E27FC236}">
                <a16:creationId xmlns:a16="http://schemas.microsoft.com/office/drawing/2014/main" id="{4F2ED431-E304-4FF0-9F4E-032783C9D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rgbClr val="FFFFFF">
                <a:alpha val="75000"/>
              </a:srgbClr>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ketchy line">
            <a:extLst>
              <a:ext uri="{FF2B5EF4-FFF2-40B4-BE49-F238E27FC236}">
                <a16:creationId xmlns:a16="http://schemas.microsoft.com/office/drawing/2014/main" id="{4E87FCFB-2CCE-460D-B3DD-557C8BD1B9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alpha val="75000"/>
            </a:srgbClr>
          </a:solidFill>
          <a:ln w="41275" cap="rnd">
            <a:solidFill>
              <a:srgbClr val="FFFFFF">
                <a:alpha val="75000"/>
              </a:srgbClr>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240063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09FF9A-4FCE-468E-A86A-C9AB525EAE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021E12D4-3A88-428D-8E5E-AF1AFD923D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4" name="Picture 3" descr="Abstraktes Netzwerk aus Knoten und Gitter">
            <a:extLst>
              <a:ext uri="{FF2B5EF4-FFF2-40B4-BE49-F238E27FC236}">
                <a16:creationId xmlns:a16="http://schemas.microsoft.com/office/drawing/2014/main" id="{1D557209-DE11-D837-13B9-872F78E0C611}"/>
              </a:ext>
            </a:extLst>
          </p:cNvPr>
          <p:cNvPicPr>
            <a:picLocks noChangeAspect="1"/>
          </p:cNvPicPr>
          <p:nvPr/>
        </p:nvPicPr>
        <p:blipFill rotWithShape="1">
          <a:blip r:embed="rId2">
            <a:alphaModFix amt="60000"/>
          </a:blip>
          <a:srcRect t="1059" b="23941"/>
          <a:stretch/>
        </p:blipFill>
        <p:spPr>
          <a:xfrm>
            <a:off x="-1" y="10"/>
            <a:ext cx="12192001" cy="6857990"/>
          </a:xfrm>
          <a:prstGeom prst="rect">
            <a:avLst/>
          </a:prstGeom>
        </p:spPr>
      </p:pic>
      <p:sp>
        <p:nvSpPr>
          <p:cNvPr id="2" name="Title 1">
            <a:extLst>
              <a:ext uri="{FF2B5EF4-FFF2-40B4-BE49-F238E27FC236}">
                <a16:creationId xmlns:a16="http://schemas.microsoft.com/office/drawing/2014/main" id="{30577F56-18E1-2D2B-D3DE-9F3A88C4C688}"/>
              </a:ext>
            </a:extLst>
          </p:cNvPr>
          <p:cNvSpPr>
            <a:spLocks noGrp="1"/>
          </p:cNvSpPr>
          <p:nvPr>
            <p:ph type="title"/>
          </p:nvPr>
        </p:nvSpPr>
        <p:spPr>
          <a:xfrm>
            <a:off x="-1452716" y="1691150"/>
            <a:ext cx="10515600" cy="2985923"/>
          </a:xfrm>
        </p:spPr>
        <p:txBody>
          <a:bodyPr vert="horz" lIns="91440" tIns="45720" rIns="91440" bIns="45720" rtlCol="0" anchor="b">
            <a:normAutofit/>
          </a:bodyPr>
          <a:lstStyle/>
          <a:p>
            <a:pPr algn="ctr"/>
            <a:r>
              <a:rPr lang="en-US" sz="16600" dirty="0">
                <a:solidFill>
                  <a:srgbClr val="FFFFFF"/>
                </a:solidFill>
              </a:rPr>
              <a:t>DNS</a:t>
            </a:r>
          </a:p>
        </p:txBody>
      </p:sp>
    </p:spTree>
    <p:extLst>
      <p:ext uri="{BB962C8B-B14F-4D97-AF65-F5344CB8AC3E}">
        <p14:creationId xmlns:p14="http://schemas.microsoft.com/office/powerpoint/2010/main" val="1279565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AC5525-248D-257A-EA20-CD614E0AEFD4}"/>
              </a:ext>
            </a:extLst>
          </p:cNvPr>
          <p:cNvSpPr>
            <a:spLocks noGrp="1"/>
          </p:cNvSpPr>
          <p:nvPr>
            <p:ph type="title"/>
          </p:nvPr>
        </p:nvSpPr>
        <p:spPr>
          <a:xfrm>
            <a:off x="640080" y="325369"/>
            <a:ext cx="4368602" cy="1956841"/>
          </a:xfrm>
        </p:spPr>
        <p:txBody>
          <a:bodyPr anchor="b">
            <a:normAutofit/>
          </a:bodyPr>
          <a:lstStyle/>
          <a:p>
            <a:r>
              <a:rPr lang="en-US" sz="4200" b="1"/>
              <a:t>Introduction to DNS</a:t>
            </a:r>
            <a:br>
              <a:rPr lang="en-US" sz="4200" b="1"/>
            </a:br>
            <a:endParaRPr lang="en-IN" sz="4200"/>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793D18-FB72-AAD4-89FC-981FD4E1B6A4}"/>
              </a:ext>
            </a:extLst>
          </p:cNvPr>
          <p:cNvSpPr>
            <a:spLocks noGrp="1"/>
          </p:cNvSpPr>
          <p:nvPr>
            <p:ph idx="1"/>
          </p:nvPr>
        </p:nvSpPr>
        <p:spPr>
          <a:xfrm>
            <a:off x="640080" y="2872899"/>
            <a:ext cx="4243589" cy="3320668"/>
          </a:xfrm>
        </p:spPr>
        <p:txBody>
          <a:bodyPr>
            <a:normAutofit/>
          </a:bodyPr>
          <a:lstStyle/>
          <a:p>
            <a:r>
              <a:rPr lang="en-US" sz="1500"/>
              <a:t>DNS stands for Domain Name System, which is a decentralized system that translates domain names into IP addresses. It is an essential part of the internet infrastructure and makes it possible for users to access websites using easy-to-remember domain names instead of complex IP addresses.</a:t>
            </a:r>
          </a:p>
          <a:p>
            <a:r>
              <a:rPr lang="en-US" sz="1500"/>
              <a:t>DNS works by using a hierarchical system of servers that store information about domain names and their corresponding IP addresses. When a user types in a domain name, their computer sends a request to a DNS resolver, which then looks up the IP address associated with that domain name and returns it to the user's computer.</a:t>
            </a:r>
          </a:p>
          <a:p>
            <a:endParaRPr lang="en-IN" sz="1500"/>
          </a:p>
        </p:txBody>
      </p:sp>
      <p:pic>
        <p:nvPicPr>
          <p:cNvPr id="5" name="Picture 4" descr="Programming data on computer monitor">
            <a:extLst>
              <a:ext uri="{FF2B5EF4-FFF2-40B4-BE49-F238E27FC236}">
                <a16:creationId xmlns:a16="http://schemas.microsoft.com/office/drawing/2014/main" id="{375FEC9B-86DE-2EEE-D596-39FDAD96C72C}"/>
              </a:ext>
            </a:extLst>
          </p:cNvPr>
          <p:cNvPicPr>
            <a:picLocks noChangeAspect="1"/>
          </p:cNvPicPr>
          <p:nvPr/>
        </p:nvPicPr>
        <p:blipFill rotWithShape="1">
          <a:blip r:embed="rId2"/>
          <a:srcRect l="21496" r="11551"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782162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624F9E-B8EC-D61A-0A7D-58373D36C075}"/>
              </a:ext>
            </a:extLst>
          </p:cNvPr>
          <p:cNvSpPr>
            <a:spLocks noGrp="1"/>
          </p:cNvSpPr>
          <p:nvPr>
            <p:ph type="title"/>
          </p:nvPr>
        </p:nvSpPr>
        <p:spPr>
          <a:xfrm>
            <a:off x="4553733" y="548464"/>
            <a:ext cx="6798541" cy="1675623"/>
          </a:xfrm>
        </p:spPr>
        <p:txBody>
          <a:bodyPr anchor="b">
            <a:normAutofit/>
          </a:bodyPr>
          <a:lstStyle/>
          <a:p>
            <a:r>
              <a:rPr lang="en-US" sz="4000" b="1"/>
              <a:t>Types of DNS Servers</a:t>
            </a:r>
            <a:br>
              <a:rPr lang="en-US" sz="4000" b="1"/>
            </a:br>
            <a:endParaRPr lang="en-IN" sz="4000"/>
          </a:p>
        </p:txBody>
      </p:sp>
      <p:pic>
        <p:nvPicPr>
          <p:cNvPr id="5" name="Picture 4" descr="Electronic circuit board">
            <a:extLst>
              <a:ext uri="{FF2B5EF4-FFF2-40B4-BE49-F238E27FC236}">
                <a16:creationId xmlns:a16="http://schemas.microsoft.com/office/drawing/2014/main" id="{E5B1066E-3FCB-BC5A-CE04-5D3DBF5D3C91}"/>
              </a:ext>
            </a:extLst>
          </p:cNvPr>
          <p:cNvPicPr>
            <a:picLocks noChangeAspect="1"/>
          </p:cNvPicPr>
          <p:nvPr/>
        </p:nvPicPr>
        <p:blipFill rotWithShape="1">
          <a:blip r:embed="rId2"/>
          <a:srcRect l="45493" r="13661" b="-1"/>
          <a:stretch/>
        </p:blipFill>
        <p:spPr>
          <a:xfrm>
            <a:off x="1" y="10"/>
            <a:ext cx="4196496" cy="6857990"/>
          </a:xfrm>
          <a:prstGeom prst="rect">
            <a:avLst/>
          </a:prstGeom>
          <a:effectLst/>
        </p:spPr>
      </p:pic>
      <p:sp>
        <p:nvSpPr>
          <p:cNvPr id="3" name="Content Placeholder 2">
            <a:extLst>
              <a:ext uri="{FF2B5EF4-FFF2-40B4-BE49-F238E27FC236}">
                <a16:creationId xmlns:a16="http://schemas.microsoft.com/office/drawing/2014/main" id="{5C8A686B-BCEB-C432-29EB-7AB6EF9018E6}"/>
              </a:ext>
            </a:extLst>
          </p:cNvPr>
          <p:cNvSpPr>
            <a:spLocks noGrp="1"/>
          </p:cNvSpPr>
          <p:nvPr>
            <p:ph idx="1"/>
          </p:nvPr>
        </p:nvSpPr>
        <p:spPr>
          <a:xfrm>
            <a:off x="4553734" y="2409830"/>
            <a:ext cx="6798539" cy="3705217"/>
          </a:xfrm>
        </p:spPr>
        <p:txBody>
          <a:bodyPr>
            <a:normAutofit/>
          </a:bodyPr>
          <a:lstStyle/>
          <a:p>
            <a:r>
              <a:rPr lang="en-US" sz="2000"/>
              <a:t>There are several different types of DNS servers, each with its own specific function. The most common types include recursive resolvers, authoritative servers, and root servers.</a:t>
            </a:r>
          </a:p>
          <a:p>
            <a:r>
              <a:rPr lang="en-US" sz="2000"/>
              <a:t>Recursive resolvers are responsible for handling user requests and finding the IP address associated with a domain name. Authoritative servers store information about specific domains and provide this information to recursive resolvers when requested. Root servers are the top-level servers in the DNS hierarchy and provide information about the location of authoritative servers for specific domains.</a:t>
            </a:r>
          </a:p>
          <a:p>
            <a:endParaRPr lang="en-IN" sz="2000"/>
          </a:p>
        </p:txBody>
      </p:sp>
    </p:spTree>
    <p:extLst>
      <p:ext uri="{BB962C8B-B14F-4D97-AF65-F5344CB8AC3E}">
        <p14:creationId xmlns:p14="http://schemas.microsoft.com/office/powerpoint/2010/main" val="675561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26AABF-748E-B4FA-DE7A-A283CEAC6BD5}"/>
              </a:ext>
            </a:extLst>
          </p:cNvPr>
          <p:cNvSpPr>
            <a:spLocks noGrp="1"/>
          </p:cNvSpPr>
          <p:nvPr>
            <p:ph type="title"/>
          </p:nvPr>
        </p:nvSpPr>
        <p:spPr>
          <a:xfrm>
            <a:off x="4553733" y="548464"/>
            <a:ext cx="6798541" cy="1675623"/>
          </a:xfrm>
        </p:spPr>
        <p:txBody>
          <a:bodyPr anchor="b">
            <a:normAutofit/>
          </a:bodyPr>
          <a:lstStyle/>
          <a:p>
            <a:r>
              <a:rPr lang="en-US" sz="4000" b="1"/>
              <a:t>DNS Security</a:t>
            </a:r>
            <a:br>
              <a:rPr lang="en-US" sz="4000" b="1"/>
            </a:br>
            <a:endParaRPr lang="en-IN" sz="4000"/>
          </a:p>
        </p:txBody>
      </p:sp>
      <p:pic>
        <p:nvPicPr>
          <p:cNvPr id="5" name="Picture 4" descr="Padlock on computer motherboard">
            <a:extLst>
              <a:ext uri="{FF2B5EF4-FFF2-40B4-BE49-F238E27FC236}">
                <a16:creationId xmlns:a16="http://schemas.microsoft.com/office/drawing/2014/main" id="{007059D8-0605-CDC4-8034-3EBCB546018E}"/>
              </a:ext>
            </a:extLst>
          </p:cNvPr>
          <p:cNvPicPr>
            <a:picLocks noChangeAspect="1"/>
          </p:cNvPicPr>
          <p:nvPr/>
        </p:nvPicPr>
        <p:blipFill rotWithShape="1">
          <a:blip r:embed="rId2"/>
          <a:srcRect l="17900" r="41254" b="-1"/>
          <a:stretch/>
        </p:blipFill>
        <p:spPr>
          <a:xfrm>
            <a:off x="1" y="10"/>
            <a:ext cx="4196496" cy="6857990"/>
          </a:xfrm>
          <a:prstGeom prst="rect">
            <a:avLst/>
          </a:prstGeom>
          <a:effectLst/>
        </p:spPr>
      </p:pic>
      <p:sp>
        <p:nvSpPr>
          <p:cNvPr id="3" name="Content Placeholder 2">
            <a:extLst>
              <a:ext uri="{FF2B5EF4-FFF2-40B4-BE49-F238E27FC236}">
                <a16:creationId xmlns:a16="http://schemas.microsoft.com/office/drawing/2014/main" id="{EAA105F9-23F7-69A2-6013-EF09D1EC8F75}"/>
              </a:ext>
            </a:extLst>
          </p:cNvPr>
          <p:cNvSpPr>
            <a:spLocks noGrp="1"/>
          </p:cNvSpPr>
          <p:nvPr>
            <p:ph idx="1"/>
          </p:nvPr>
        </p:nvSpPr>
        <p:spPr>
          <a:xfrm>
            <a:off x="4553734" y="2409830"/>
            <a:ext cx="6798539" cy="3705217"/>
          </a:xfrm>
        </p:spPr>
        <p:txBody>
          <a:bodyPr>
            <a:normAutofit/>
          </a:bodyPr>
          <a:lstStyle/>
          <a:p>
            <a:r>
              <a:rPr lang="en-US" sz="2000"/>
              <a:t>DNS is a critical component of internet security, but it can also be vulnerable to attacks such as DNS spoofing and DNS cache poisoning. DNSSEC (DNS Security Extensions) is a set of protocols designed to add cryptographic security to the DNS system and prevent these types of attacks.</a:t>
            </a:r>
          </a:p>
          <a:p>
            <a:r>
              <a:rPr lang="en-US" sz="2000"/>
              <a:t>In addition to DNSSEC, there are other security measures that can be taken to protect against DNS attacks, such as using firewalls and intrusion detection systems. It is also important for users to be aware of potential phishing scams and to always verify the authenticity of websites before entering sensitive information.</a:t>
            </a:r>
          </a:p>
          <a:p>
            <a:endParaRPr lang="en-IN" sz="2000"/>
          </a:p>
        </p:txBody>
      </p:sp>
    </p:spTree>
    <p:extLst>
      <p:ext uri="{BB962C8B-B14F-4D97-AF65-F5344CB8AC3E}">
        <p14:creationId xmlns:p14="http://schemas.microsoft.com/office/powerpoint/2010/main" val="221446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C8EFA1-D49D-B91A-ECA7-B58603CD4CD6}"/>
              </a:ext>
            </a:extLst>
          </p:cNvPr>
          <p:cNvSpPr>
            <a:spLocks noGrp="1"/>
          </p:cNvSpPr>
          <p:nvPr>
            <p:ph type="title"/>
          </p:nvPr>
        </p:nvSpPr>
        <p:spPr>
          <a:xfrm>
            <a:off x="6257089" y="891540"/>
            <a:ext cx="5224523" cy="1578308"/>
          </a:xfrm>
        </p:spPr>
        <p:txBody>
          <a:bodyPr>
            <a:normAutofit/>
          </a:bodyPr>
          <a:lstStyle/>
          <a:p>
            <a:r>
              <a:rPr lang="en-US" sz="4000" b="1"/>
              <a:t>DNS Performance</a:t>
            </a:r>
            <a:endParaRPr lang="en-IN" sz="4000"/>
          </a:p>
        </p:txBody>
      </p:sp>
      <p:pic>
        <p:nvPicPr>
          <p:cNvPr id="5" name="Picture 4" descr="Exclamation mark on a yellow background">
            <a:extLst>
              <a:ext uri="{FF2B5EF4-FFF2-40B4-BE49-F238E27FC236}">
                <a16:creationId xmlns:a16="http://schemas.microsoft.com/office/drawing/2014/main" id="{2D5E2C7E-91B2-2D4C-7D31-31E0E6F4EB91}"/>
              </a:ext>
            </a:extLst>
          </p:cNvPr>
          <p:cNvPicPr>
            <a:picLocks noChangeAspect="1"/>
          </p:cNvPicPr>
          <p:nvPr/>
        </p:nvPicPr>
        <p:blipFill rotWithShape="1">
          <a:blip r:embed="rId2"/>
          <a:srcRect l="13745" r="830" b="2"/>
          <a:stretch/>
        </p:blipFill>
        <p:spPr>
          <a:xfrm>
            <a:off x="-1" y="891540"/>
            <a:ext cx="5776079" cy="5071110"/>
          </a:xfrm>
          <a:prstGeom prst="rect">
            <a:avLst/>
          </a:prstGeom>
          <a:effectLst>
            <a:outerShdw blurRad="406400" dist="317500" dir="5400000" sx="89000" sy="89000" rotWithShape="0">
              <a:prstClr val="black">
                <a:alpha val="15000"/>
              </a:prstClr>
            </a:outerShdw>
          </a:effectLst>
        </p:spPr>
      </p:pic>
      <p:sp>
        <p:nvSpPr>
          <p:cNvPr id="3" name="Content Placeholder 2">
            <a:extLst>
              <a:ext uri="{FF2B5EF4-FFF2-40B4-BE49-F238E27FC236}">
                <a16:creationId xmlns:a16="http://schemas.microsoft.com/office/drawing/2014/main" id="{6C086DA7-8149-4E24-BD25-6901D5C845CA}"/>
              </a:ext>
            </a:extLst>
          </p:cNvPr>
          <p:cNvSpPr>
            <a:spLocks noGrp="1"/>
          </p:cNvSpPr>
          <p:nvPr>
            <p:ph idx="1"/>
          </p:nvPr>
        </p:nvSpPr>
        <p:spPr>
          <a:xfrm>
            <a:off x="6257089" y="2630161"/>
            <a:ext cx="5224521" cy="3332489"/>
          </a:xfrm>
        </p:spPr>
        <p:txBody>
          <a:bodyPr>
            <a:normAutofit/>
          </a:bodyPr>
          <a:lstStyle/>
          <a:p>
            <a:r>
              <a:rPr lang="en-US" sz="1900"/>
              <a:t>DNS performance can have a significant impact on website speed and user experience. One way to improve DNS performance is through the use of content delivery networks (CDNs), which cache DNS records and serve them from servers located closer to the user's location.</a:t>
            </a:r>
          </a:p>
          <a:p>
            <a:r>
              <a:rPr lang="en-US" sz="1900"/>
              <a:t>Another way to improve DNS performance is through the use of anycast routing, which directs user requests to the nearest DNS server based on network topology. This can help reduce latency and improve overall performance.</a:t>
            </a:r>
          </a:p>
          <a:p>
            <a:endParaRPr lang="en-IN" sz="1900"/>
          </a:p>
        </p:txBody>
      </p:sp>
    </p:spTree>
    <p:extLst>
      <p:ext uri="{BB962C8B-B14F-4D97-AF65-F5344CB8AC3E}">
        <p14:creationId xmlns:p14="http://schemas.microsoft.com/office/powerpoint/2010/main" val="1649376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797D05-92DE-617C-1C9F-3B1F3CF2DB20}"/>
              </a:ext>
            </a:extLst>
          </p:cNvPr>
          <p:cNvSpPr>
            <a:spLocks noGrp="1"/>
          </p:cNvSpPr>
          <p:nvPr>
            <p:ph type="title"/>
          </p:nvPr>
        </p:nvSpPr>
        <p:spPr>
          <a:xfrm>
            <a:off x="640080" y="325369"/>
            <a:ext cx="4368602" cy="1956841"/>
          </a:xfrm>
        </p:spPr>
        <p:txBody>
          <a:bodyPr anchor="b">
            <a:normAutofit/>
          </a:bodyPr>
          <a:lstStyle/>
          <a:p>
            <a:r>
              <a:rPr lang="en-US" sz="5400" b="1"/>
              <a:t>DNS Privacy</a:t>
            </a:r>
            <a:endParaRPr lang="en-IN" sz="5400"/>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BCC8626-1B8A-1EA8-2666-FBED2ABADB49}"/>
              </a:ext>
            </a:extLst>
          </p:cNvPr>
          <p:cNvSpPr>
            <a:spLocks noGrp="1"/>
          </p:cNvSpPr>
          <p:nvPr>
            <p:ph idx="1"/>
          </p:nvPr>
        </p:nvSpPr>
        <p:spPr>
          <a:xfrm>
            <a:off x="640080" y="2872899"/>
            <a:ext cx="4243589" cy="3320668"/>
          </a:xfrm>
        </p:spPr>
        <p:txBody>
          <a:bodyPr>
            <a:normAutofit/>
          </a:bodyPr>
          <a:lstStyle/>
          <a:p>
            <a:r>
              <a:rPr lang="en-US" sz="1500"/>
              <a:t>DNS queries can contain sensitive information, such as the websites a user has visited or the devices they are using. DNS privacy is becoming increasingly important, and there are several measures that can be taken to protect this information.</a:t>
            </a:r>
          </a:p>
          <a:p>
            <a:r>
              <a:rPr lang="en-US" sz="1500"/>
              <a:t>One solution is to use DNS over HTTPS (DoH), which encrypts DNS queries and prevents third parties from intercepting or manipulating them. Another option is to use a Virtual Private Network (VPN), which encrypts all internet traffic and hides the user's IP address.</a:t>
            </a:r>
          </a:p>
          <a:p>
            <a:endParaRPr lang="en-IN" sz="1500"/>
          </a:p>
        </p:txBody>
      </p:sp>
      <p:pic>
        <p:nvPicPr>
          <p:cNvPr id="5" name="Picture 4" descr="Programming data on computer monitor">
            <a:extLst>
              <a:ext uri="{FF2B5EF4-FFF2-40B4-BE49-F238E27FC236}">
                <a16:creationId xmlns:a16="http://schemas.microsoft.com/office/drawing/2014/main" id="{6D7FA0CC-15A9-A617-F42E-D0BE90BDD520}"/>
              </a:ext>
            </a:extLst>
          </p:cNvPr>
          <p:cNvPicPr>
            <a:picLocks noChangeAspect="1"/>
          </p:cNvPicPr>
          <p:nvPr/>
        </p:nvPicPr>
        <p:blipFill rotWithShape="1">
          <a:blip r:embed="rId2"/>
          <a:srcRect l="21496" r="11551"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536260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633A77-22B0-029D-0E34-F07ACD5655C6}"/>
              </a:ext>
            </a:extLst>
          </p:cNvPr>
          <p:cNvSpPr>
            <a:spLocks noGrp="1"/>
          </p:cNvSpPr>
          <p:nvPr>
            <p:ph type="title"/>
          </p:nvPr>
        </p:nvSpPr>
        <p:spPr>
          <a:xfrm>
            <a:off x="640080" y="325369"/>
            <a:ext cx="4368602" cy="1956841"/>
          </a:xfrm>
        </p:spPr>
        <p:txBody>
          <a:bodyPr anchor="b">
            <a:normAutofit/>
          </a:bodyPr>
          <a:lstStyle/>
          <a:p>
            <a:r>
              <a:rPr lang="en-US" sz="5400" b="1"/>
              <a:t>Future of DNS</a:t>
            </a:r>
            <a:endParaRPr lang="en-IN" sz="5400"/>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AF98F71-B4A4-BDF3-D934-08002EF9444E}"/>
              </a:ext>
            </a:extLst>
          </p:cNvPr>
          <p:cNvSpPr>
            <a:spLocks noGrp="1"/>
          </p:cNvSpPr>
          <p:nvPr>
            <p:ph idx="1"/>
          </p:nvPr>
        </p:nvSpPr>
        <p:spPr>
          <a:xfrm>
            <a:off x="640080" y="2872899"/>
            <a:ext cx="4243589" cy="3320668"/>
          </a:xfrm>
        </p:spPr>
        <p:txBody>
          <a:bodyPr>
            <a:normAutofit/>
          </a:bodyPr>
          <a:lstStyle/>
          <a:p>
            <a:r>
              <a:rPr lang="en-US" sz="1700"/>
              <a:t>The DNS system has been in use for over 30 years, and it continues to evolve to meet the changing needs of the internet. One area of development is the move towards DNS over TLS (DoT), which provides another layer of encryption for DNS queries.</a:t>
            </a:r>
          </a:p>
          <a:p>
            <a:r>
              <a:rPr lang="en-US" sz="1700"/>
              <a:t>Another area of development is the use of blockchain technology to create a decentralized DNS system that is more resistant to attacks and censorship. This could potentially provide greater security and privacy for users.</a:t>
            </a:r>
          </a:p>
          <a:p>
            <a:endParaRPr lang="en-IN" sz="1700"/>
          </a:p>
        </p:txBody>
      </p:sp>
      <p:pic>
        <p:nvPicPr>
          <p:cNvPr id="5" name="Picture 4" descr="Illuminated server room panel">
            <a:extLst>
              <a:ext uri="{FF2B5EF4-FFF2-40B4-BE49-F238E27FC236}">
                <a16:creationId xmlns:a16="http://schemas.microsoft.com/office/drawing/2014/main" id="{2D30689E-1013-F6E4-D67C-185B8303B443}"/>
              </a:ext>
            </a:extLst>
          </p:cNvPr>
          <p:cNvPicPr>
            <a:picLocks noChangeAspect="1"/>
          </p:cNvPicPr>
          <p:nvPr/>
        </p:nvPicPr>
        <p:blipFill rotWithShape="1">
          <a:blip r:embed="rId2"/>
          <a:srcRect l="13158" r="19889"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85293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Arc 10">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1583"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3" name="Oval 12">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9419"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75112E-CFD3-C365-5419-F1A745C2B4ED}"/>
              </a:ext>
            </a:extLst>
          </p:cNvPr>
          <p:cNvSpPr>
            <a:spLocks noGrp="1"/>
          </p:cNvSpPr>
          <p:nvPr>
            <p:ph type="title"/>
          </p:nvPr>
        </p:nvSpPr>
        <p:spPr>
          <a:xfrm>
            <a:off x="6043929" y="703207"/>
            <a:ext cx="4467792" cy="3060541"/>
          </a:xfrm>
        </p:spPr>
        <p:txBody>
          <a:bodyPr vert="horz" lIns="91440" tIns="45720" rIns="91440" bIns="45720" rtlCol="0" anchor="b">
            <a:normAutofit/>
          </a:bodyPr>
          <a:lstStyle/>
          <a:p>
            <a:pPr algn="ctr"/>
            <a:r>
              <a:rPr lang="en-US" sz="6000" b="1" kern="1200" dirty="0">
                <a:latin typeface="+mn-lt"/>
                <a:ea typeface="+mj-ea"/>
                <a:cs typeface="+mj-cs"/>
              </a:rPr>
              <a:t>HTTP</a:t>
            </a:r>
          </a:p>
        </p:txBody>
      </p:sp>
      <p:pic>
        <p:nvPicPr>
          <p:cNvPr id="6" name="Graphic 5" descr="Laptop">
            <a:extLst>
              <a:ext uri="{FF2B5EF4-FFF2-40B4-BE49-F238E27FC236}">
                <a16:creationId xmlns:a16="http://schemas.microsoft.com/office/drawing/2014/main" id="{8DD1AC73-C7C5-4946-4699-F8A7202EA84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23623" y="1374798"/>
            <a:ext cx="4108404"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
        <p:nvSpPr>
          <p:cNvPr id="4" name="Rectangle 3">
            <a:extLst>
              <a:ext uri="{FF2B5EF4-FFF2-40B4-BE49-F238E27FC236}">
                <a16:creationId xmlns:a16="http://schemas.microsoft.com/office/drawing/2014/main" id="{B25ED7E7-CDF4-DD7B-6008-2480ED87187C}"/>
              </a:ext>
            </a:extLst>
          </p:cNvPr>
          <p:cNvSpPr txBox="1">
            <a:spLocks noChangeArrowheads="1"/>
          </p:cNvSpPr>
          <p:nvPr/>
        </p:nvSpPr>
        <p:spPr>
          <a:xfrm>
            <a:off x="6223623" y="4835428"/>
            <a:ext cx="4699623" cy="1655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b="1" dirty="0"/>
              <a:t>Hypertext Transfer Protocol</a:t>
            </a:r>
          </a:p>
        </p:txBody>
      </p:sp>
    </p:spTree>
    <p:extLst>
      <p:ext uri="{BB962C8B-B14F-4D97-AF65-F5344CB8AC3E}">
        <p14:creationId xmlns:p14="http://schemas.microsoft.com/office/powerpoint/2010/main" val="40967115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1171</Words>
  <Application>Microsoft Office PowerPoint</Application>
  <PresentationFormat>Widescreen</PresentationFormat>
  <Paragraphs>46</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Office Theme</vt:lpstr>
      <vt:lpstr>Department of Computer Engineering  DNS / HTTP  Delivered By:  Shantanu Potdar      </vt:lpstr>
      <vt:lpstr>DNS</vt:lpstr>
      <vt:lpstr>Introduction to DNS </vt:lpstr>
      <vt:lpstr>Types of DNS Servers </vt:lpstr>
      <vt:lpstr>DNS Security </vt:lpstr>
      <vt:lpstr>DNS Performance</vt:lpstr>
      <vt:lpstr>DNS Privacy</vt:lpstr>
      <vt:lpstr>Future of DNS</vt:lpstr>
      <vt:lpstr>HTTP</vt:lpstr>
      <vt:lpstr>Introduction to HTTP </vt:lpstr>
      <vt:lpstr>HTTP Requests</vt:lpstr>
      <vt:lpstr>HTTP Responses</vt:lpstr>
      <vt:lpstr>HTTP Headers</vt:lpstr>
      <vt:lpstr>HTTP Cookies</vt:lpstr>
      <vt:lpstr>HTTP Security</vt:lpstr>
      <vt:lpstr>Conclusion </vt:lpstr>
      <vt:lpstr>THANK YOU &gt;&gt;&gt;&gt;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Computer Engineering  DNS / HTTP  Delivered By:  Shantanu Potdar      </dc:title>
  <dc:creator>shantanu potdar</dc:creator>
  <cp:lastModifiedBy>shantanu potdar</cp:lastModifiedBy>
  <cp:revision>4</cp:revision>
  <dcterms:created xsi:type="dcterms:W3CDTF">2023-05-26T12:24:17Z</dcterms:created>
  <dcterms:modified xsi:type="dcterms:W3CDTF">2023-05-26T14:29:12Z</dcterms:modified>
</cp:coreProperties>
</file>