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909B-E3BD-4237-A340-13280FAA499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7104-334A-49B5-B56A-2F4E72EC4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8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909B-E3BD-4237-A340-13280FAA499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7104-334A-49B5-B56A-2F4E72EC4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30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909B-E3BD-4237-A340-13280FAA499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7104-334A-49B5-B56A-2F4E72EC4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58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909B-E3BD-4237-A340-13280FAA499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7104-334A-49B5-B56A-2F4E72EC431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7781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909B-E3BD-4237-A340-13280FAA499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7104-334A-49B5-B56A-2F4E72EC4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24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909B-E3BD-4237-A340-13280FAA499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7104-334A-49B5-B56A-2F4E72EC4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83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909B-E3BD-4237-A340-13280FAA499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7104-334A-49B5-B56A-2F4E72EC4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80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909B-E3BD-4237-A340-13280FAA499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7104-334A-49B5-B56A-2F4E72EC4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08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909B-E3BD-4237-A340-13280FAA499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7104-334A-49B5-B56A-2F4E72EC4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87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909B-E3BD-4237-A340-13280FAA499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7104-334A-49B5-B56A-2F4E72EC4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2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909B-E3BD-4237-A340-13280FAA499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7104-334A-49B5-B56A-2F4E72EC4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45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909B-E3BD-4237-A340-13280FAA499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7104-334A-49B5-B56A-2F4E72EC4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909B-E3BD-4237-A340-13280FAA499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7104-334A-49B5-B56A-2F4E72EC4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2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909B-E3BD-4237-A340-13280FAA499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7104-334A-49B5-B56A-2F4E72EC4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6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909B-E3BD-4237-A340-13280FAA499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7104-334A-49B5-B56A-2F4E72EC4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73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909B-E3BD-4237-A340-13280FAA499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7104-334A-49B5-B56A-2F4E72EC4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96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909B-E3BD-4237-A340-13280FAA499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7104-334A-49B5-B56A-2F4E72EC4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1C0909B-E3BD-4237-A340-13280FAA499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87104-334A-49B5-B56A-2F4E72EC4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61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1A6FB7-4D24-C8D5-F6BF-C8158FE95C06}"/>
              </a:ext>
            </a:extLst>
          </p:cNvPr>
          <p:cNvSpPr/>
          <p:nvPr/>
        </p:nvSpPr>
        <p:spPr>
          <a:xfrm>
            <a:off x="270500" y="1374205"/>
            <a:ext cx="105945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Housing Price Prediction Model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2C0A15E-740F-4475-9DFD-CD18E9B7A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294948"/>
              </p:ext>
            </p:extLst>
          </p:nvPr>
        </p:nvGraphicFramePr>
        <p:xfrm>
          <a:off x="787662" y="3641975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57871029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331009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 24030242060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24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Aniket </a:t>
                      </a:r>
                      <a:r>
                        <a:rPr lang="en-US" dirty="0" err="1"/>
                        <a:t>Dharme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24030242007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112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Shantanu 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24030242059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866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/>
                        <a:t>Shikher</a:t>
                      </a:r>
                      <a:r>
                        <a:rPr lang="en-US" b="0" dirty="0"/>
                        <a:t> Singh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24030242060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523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147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B121A1-F057-C8D3-8109-07FA88305249}"/>
              </a:ext>
            </a:extLst>
          </p:cNvPr>
          <p:cNvSpPr/>
          <p:nvPr/>
        </p:nvSpPr>
        <p:spPr>
          <a:xfrm>
            <a:off x="1567028" y="440952"/>
            <a:ext cx="63241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Dataset Overview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02F14DD-5AD6-3460-25C7-E7C75288BB2F}"/>
              </a:ext>
            </a:extLst>
          </p:cNvPr>
          <p:cNvSpPr/>
          <p:nvPr/>
        </p:nvSpPr>
        <p:spPr>
          <a:xfrm>
            <a:off x="1234911" y="2413262"/>
            <a:ext cx="4779390" cy="23567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Dataset Size</a:t>
            </a:r>
          </a:p>
          <a:p>
            <a:r>
              <a:rPr lang="en-US" b="1" dirty="0"/>
              <a:t>Rows:</a:t>
            </a:r>
            <a:r>
              <a:rPr lang="en-US" dirty="0"/>
              <a:t> ~190000</a:t>
            </a:r>
          </a:p>
          <a:p>
            <a:r>
              <a:rPr lang="en-US" b="1" dirty="0"/>
              <a:t>Columns:</a:t>
            </a:r>
            <a:r>
              <a:rPr lang="en-US" dirty="0"/>
              <a:t> 21 (e.g., floor, carpet area, facing, parking, amount,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Target Variable: amount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F822EBD-5C84-F814-CB6C-DB88BA65EF12}"/>
              </a:ext>
            </a:extLst>
          </p:cNvPr>
          <p:cNvSpPr/>
          <p:nvPr/>
        </p:nvSpPr>
        <p:spPr>
          <a:xfrm>
            <a:off x="6570482" y="2413262"/>
            <a:ext cx="4386607" cy="23567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/>
              <a:t>Data Processing</a:t>
            </a:r>
          </a:p>
          <a:p>
            <a:r>
              <a:rPr lang="en-US"/>
              <a:t>Handled Missing Values &amp; Outliers</a:t>
            </a:r>
          </a:p>
        </p:txBody>
      </p:sp>
    </p:spTree>
    <p:extLst>
      <p:ext uri="{BB962C8B-B14F-4D97-AF65-F5344CB8AC3E}">
        <p14:creationId xmlns:p14="http://schemas.microsoft.com/office/powerpoint/2010/main" val="2595832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ACFE52-7434-DCC7-6F97-0D1C0400456B}"/>
              </a:ext>
            </a:extLst>
          </p:cNvPr>
          <p:cNvSpPr/>
          <p:nvPr/>
        </p:nvSpPr>
        <p:spPr>
          <a:xfrm>
            <a:off x="197963" y="1119682"/>
            <a:ext cx="116477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Model Selection and Performance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38DAE37-09EB-8896-212A-A33E281EB79C}"/>
              </a:ext>
            </a:extLst>
          </p:cNvPr>
          <p:cNvSpPr/>
          <p:nvPr/>
        </p:nvSpPr>
        <p:spPr>
          <a:xfrm>
            <a:off x="584463" y="2243579"/>
            <a:ext cx="5250729" cy="7800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/>
              <a:t>Algorithms Tried: Random Forest Regressor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4C8A207-8E8D-12F1-3999-08A76D49EE53}"/>
              </a:ext>
            </a:extLst>
          </p:cNvPr>
          <p:cNvSpPr/>
          <p:nvPr/>
        </p:nvSpPr>
        <p:spPr>
          <a:xfrm>
            <a:off x="4901938" y="3497344"/>
            <a:ext cx="6231118" cy="26960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/>
              <a:t>Evaluation Metrics:</a:t>
            </a:r>
          </a:p>
          <a:p>
            <a:r>
              <a:rPr lang="en-US"/>
              <a:t>R² Score: .98</a:t>
            </a:r>
          </a:p>
          <a:p>
            <a:r>
              <a:rPr lang="en-US"/>
              <a:t>Cross-Validation to avoid overfitting</a:t>
            </a:r>
          </a:p>
        </p:txBody>
      </p:sp>
    </p:spTree>
    <p:extLst>
      <p:ext uri="{BB962C8B-B14F-4D97-AF65-F5344CB8AC3E}">
        <p14:creationId xmlns:p14="http://schemas.microsoft.com/office/powerpoint/2010/main" val="1734594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3B4D214-12E8-8A89-0783-C19825DDD4E0}"/>
              </a:ext>
            </a:extLst>
          </p:cNvPr>
          <p:cNvSpPr/>
          <p:nvPr/>
        </p:nvSpPr>
        <p:spPr>
          <a:xfrm>
            <a:off x="0" y="582354"/>
            <a:ext cx="105224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err="1">
                <a:ln/>
                <a:solidFill>
                  <a:schemeClr val="accent3"/>
                </a:solidFill>
                <a:effectLst/>
              </a:rPr>
              <a:t>MLflow</a:t>
            </a:r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 for Experiment Tracking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C998787-EE1E-EC55-9177-C79A7DF88204}"/>
              </a:ext>
            </a:extLst>
          </p:cNvPr>
          <p:cNvSpPr/>
          <p:nvPr/>
        </p:nvSpPr>
        <p:spPr>
          <a:xfrm>
            <a:off x="792911" y="1907625"/>
            <a:ext cx="4468305" cy="19607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/>
              <a:t>MLflow</a:t>
            </a:r>
            <a:r>
              <a:rPr lang="en-US" b="1" dirty="0"/>
              <a:t> used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Track model parameters, metrics, artifacts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Compare multiple models visually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83EEFCA-7026-F24D-8546-DD474DB4601A}"/>
              </a:ext>
            </a:extLst>
          </p:cNvPr>
          <p:cNvSpPr/>
          <p:nvPr/>
        </p:nvSpPr>
        <p:spPr>
          <a:xfrm>
            <a:off x="6231118" y="1989056"/>
            <a:ext cx="4081806" cy="19984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Logged: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Hyperparameters (e.g., learning rate, depth)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Metrics (RMSE, R²)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artifacts (pickle files, </a:t>
            </a:r>
            <a:r>
              <a:rPr lang="en-US" dirty="0" err="1"/>
              <a:t>conda</a:t>
            </a:r>
            <a:r>
              <a:rPr lang="en-US" dirty="0"/>
              <a:t> environment)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4BC389F-C2A4-A606-992F-194D69209029}"/>
              </a:ext>
            </a:extLst>
          </p:cNvPr>
          <p:cNvSpPr/>
          <p:nvPr/>
        </p:nvSpPr>
        <p:spPr>
          <a:xfrm>
            <a:off x="3714161" y="4270342"/>
            <a:ext cx="4864231" cy="209275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/>
              <a:t>Benefits</a:t>
            </a:r>
          </a:p>
          <a:p>
            <a:r>
              <a:rPr lang="en-US"/>
              <a:t>Experimentation simplified &amp; reproducible</a:t>
            </a:r>
          </a:p>
        </p:txBody>
      </p:sp>
    </p:spTree>
    <p:extLst>
      <p:ext uri="{BB962C8B-B14F-4D97-AF65-F5344CB8AC3E}">
        <p14:creationId xmlns:p14="http://schemas.microsoft.com/office/powerpoint/2010/main" val="2541792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63BAC08-0AF1-2734-1AE5-3308007B68B3}"/>
              </a:ext>
            </a:extLst>
          </p:cNvPr>
          <p:cNvSpPr txBox="1"/>
          <p:nvPr/>
        </p:nvSpPr>
        <p:spPr>
          <a:xfrm>
            <a:off x="381786" y="560051"/>
            <a:ext cx="96766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cap="none" spc="0" dirty="0" err="1">
                <a:ln/>
                <a:solidFill>
                  <a:schemeClr val="accent3"/>
                </a:solidFill>
                <a:effectLst/>
              </a:rPr>
              <a:t>Dockerization</a:t>
            </a:r>
            <a:r>
              <a:rPr lang="en-US" sz="3600" b="1" cap="none" spc="0" dirty="0">
                <a:ln/>
                <a:solidFill>
                  <a:schemeClr val="accent3"/>
                </a:solidFill>
                <a:effectLst/>
              </a:rPr>
              <a:t> and </a:t>
            </a:r>
            <a:r>
              <a:rPr lang="en-US" sz="3600" b="1" cap="none" spc="0" dirty="0" err="1">
                <a:ln/>
                <a:solidFill>
                  <a:schemeClr val="accent3"/>
                </a:solidFill>
                <a:effectLst/>
              </a:rPr>
              <a:t>Streamlit</a:t>
            </a:r>
            <a:r>
              <a:rPr lang="en-US" sz="3600" b="1" cap="none" spc="0" dirty="0">
                <a:ln/>
                <a:solidFill>
                  <a:schemeClr val="accent3"/>
                </a:solidFill>
                <a:effectLst/>
              </a:rPr>
              <a:t> Deployment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561C742-B3A9-2D64-1326-2E1095663AF6}"/>
              </a:ext>
            </a:extLst>
          </p:cNvPr>
          <p:cNvSpPr/>
          <p:nvPr/>
        </p:nvSpPr>
        <p:spPr>
          <a:xfrm>
            <a:off x="923827" y="2224726"/>
            <a:ext cx="4996206" cy="25735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Docker Packaging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Packaged the entire app using Docker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</a:t>
            </a:r>
            <a:r>
              <a:rPr lang="en-US" dirty="0" err="1"/>
              <a:t>Dockerfile</a:t>
            </a:r>
            <a:r>
              <a:rPr lang="en-US" dirty="0"/>
              <a:t> with all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Pushed Docker image to </a:t>
            </a:r>
            <a:r>
              <a:rPr lang="en-US" dirty="0" err="1"/>
              <a:t>DockerHub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5A136E-93F2-3875-58DB-3302F3951D0D}"/>
              </a:ext>
            </a:extLst>
          </p:cNvPr>
          <p:cNvSpPr/>
          <p:nvPr/>
        </p:nvSpPr>
        <p:spPr>
          <a:xfrm>
            <a:off x="6589336" y="2309567"/>
            <a:ext cx="4678837" cy="23472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/>
              <a:t>Streamlit Deployment</a:t>
            </a:r>
          </a:p>
          <a:p>
            <a:r>
              <a:rPr lang="en-US"/>
              <a:t>Deployed interactive app on Streamlit Cloud</a:t>
            </a:r>
          </a:p>
          <a:p>
            <a:r>
              <a:rPr lang="en-US" b="1"/>
              <a:t>App features:</a:t>
            </a:r>
            <a:endParaRPr lang="en-US"/>
          </a:p>
          <a:p>
            <a:r>
              <a:rPr lang="en-US"/>
              <a:t>Input fields for user data</a:t>
            </a:r>
          </a:p>
          <a:p>
            <a:r>
              <a:rPr lang="en-US"/>
              <a:t>Real-time price prediction</a:t>
            </a:r>
          </a:p>
        </p:txBody>
      </p:sp>
    </p:spTree>
    <p:extLst>
      <p:ext uri="{BB962C8B-B14F-4D97-AF65-F5344CB8AC3E}">
        <p14:creationId xmlns:p14="http://schemas.microsoft.com/office/powerpoint/2010/main" val="221254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70838C-EA5E-922D-ACA9-E4BB37387968}"/>
              </a:ext>
            </a:extLst>
          </p:cNvPr>
          <p:cNvSpPr/>
          <p:nvPr/>
        </p:nvSpPr>
        <p:spPr>
          <a:xfrm>
            <a:off x="4272426" y="2967335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091662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117</TotalTime>
  <Words>173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shantanu kumar</dc:creator>
  <cp:lastModifiedBy>shantanu kumar</cp:lastModifiedBy>
  <cp:revision>1</cp:revision>
  <dcterms:created xsi:type="dcterms:W3CDTF">2025-10-01T12:29:39Z</dcterms:created>
  <dcterms:modified xsi:type="dcterms:W3CDTF">2025-10-01T14:27:09Z</dcterms:modified>
</cp:coreProperties>
</file>