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18" r:id="rId2"/>
    <p:sldId id="426" r:id="rId3"/>
    <p:sldId id="427" r:id="rId4"/>
    <p:sldId id="422" r:id="rId5"/>
    <p:sldId id="423" r:id="rId6"/>
    <p:sldId id="424" r:id="rId7"/>
    <p:sldId id="425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40" r:id="rId20"/>
    <p:sldId id="441" r:id="rId21"/>
    <p:sldId id="450" r:id="rId22"/>
    <p:sldId id="290" r:id="rId23"/>
    <p:sldId id="449" r:id="rId24"/>
    <p:sldId id="442" r:id="rId25"/>
    <p:sldId id="443" r:id="rId26"/>
    <p:sldId id="444" r:id="rId27"/>
    <p:sldId id="445" r:id="rId28"/>
    <p:sldId id="446" r:id="rId29"/>
    <p:sldId id="44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592" y="176"/>
      </p:cViewPr>
      <p:guideLst>
        <p:guide orient="horz" pos="9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FF23A-AB1D-A840-865A-58798669CC5C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B294D-C9D7-9041-93A8-CD5F2D84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0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3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10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7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0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4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7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land$retrocardiac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right\_costophrenic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 $\land$ wire $\land$ fluid $\land$ distention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{Effusion}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left\_pleural $\land$ pleural\_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right\_plural $\land$ costophrenic\_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unspec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 \neg$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cardiophrenic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\_sulcus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3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7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28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408-8859-A8E1-F85D-05384C7F5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44CE5-18DE-44D8-2EA0-96FC16290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B7DA-2134-98F8-3E22-3A721614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D2421-CD2A-5575-8B76-5AC5293C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71E16-084B-DB3A-DE2C-379F5DD2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3AD3-7573-C1D9-8F6F-C70E7F80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F43A7-ADF3-751A-626A-5E55DAAE4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C4E7-52D9-D156-3DD6-01542430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86A6-6D7E-90B9-1C49-1D61F2F0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C57E8-3C82-7974-DFD8-48417BA4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9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63639-B51B-4896-C371-53C771A54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47026-B540-C149-2C82-6D35F61BF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825B-E39C-7CFA-70F7-8A9CB7A7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8A9B-E878-C126-1269-68FF08E0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141F-58DF-3F04-FED7-5AEA79CE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E1F3-209A-1DD3-AF46-80B2D39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CEB4-F82C-7FA7-6E88-6E2FBD56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C2F8-CBDE-A48D-7056-3626C81F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BF3D-0578-47BA-5623-C29B2DD1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B561-5D8E-4BBB-BE0D-28F7870D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1777-500B-7440-3E77-36A1434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61D61-15BA-1E77-A27A-249BDC1D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196E-FD20-0AB2-F6F4-375AD7C5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021C-8787-22D6-60B6-07BA09DB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D739-E66A-3D5A-54EF-3DF3EB79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2DA6-76A5-2049-4E56-EE5A50F8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2CAD-A630-0D39-B531-E8FE6164F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E7858-4412-209E-3304-2DA5BD664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C0E7B-ED63-E52F-4B25-FB7043CD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CFE5-182B-3AFA-1D28-3EBC6CF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D4EDB-F1CA-6012-60A0-58B798D3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8972-E7EB-E8C6-DBA2-CC91E4F6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5724A-3D14-E81F-5DB8-41C1442D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037B5-ADAE-DFA3-4952-E552EE9E1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9393C-5A98-9615-3E0E-982DFE6C4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8AF17-8010-F9EB-22AE-E13F782DF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60221-9E09-016E-BE73-0DEDA435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6/24/23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2C0E7-EE95-14EE-776D-9F0002EC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64AEE-B31C-6540-8CC4-6988B7C7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F5E-8541-9C15-340E-BF251375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C6AFD-79C9-B926-3043-C23E3060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C59E1-6AB6-0C11-127F-E6D05A22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DF5FA-020C-BEF5-4C62-ABC426BE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F8FCC-56FD-7994-CE45-2697E238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6/24/23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5B912-EFC9-E65B-F542-F7F59572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72AE5-639A-2F43-EF92-35B84E22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C4AD-FFE0-A480-A5B4-AF394233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A668-3C80-224A-E805-4C8AB8DD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321E6-F309-F693-801E-FFC5E4A8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7FBF-DC65-863C-95C8-8224C3AA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947B9-7D63-7BC1-EEF4-36E86215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9CAE6-A7C9-BC8D-164F-1C0001B2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6384-80EB-694F-3DE0-388F2FE2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096A0-21C6-FF35-9CD6-84730FD7A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AD22-35FD-830B-5E80-937C030C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F80C2-A5E4-7C3D-68B3-3A934FBC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16C-8B3E-5045-926F-F932E44382CE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3CAA9-2517-3F65-3F3A-B7C1598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7E995-A35A-1458-FA62-4307D153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940BF-A6D2-09C4-C34B-DD89C978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DE99A-E328-CD59-AB8A-38526D07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D933-EE6A-5763-4B56-4D05315A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C16C-8B3E-5045-926F-F932E44382CE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F84-8DA5-7DBB-999A-7D3692710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4547-C318-8100-3213-0321C446B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181E-129A-4642-BCE8-5A071569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6.emf"/><Relationship Id="rId18" Type="http://schemas.openxmlformats.org/officeDocument/2006/relationships/image" Target="../media/image15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emf"/><Relationship Id="rId5" Type="http://schemas.openxmlformats.org/officeDocument/2006/relationships/image" Target="../media/image3.png"/><Relationship Id="rId15" Type="http://schemas.openxmlformats.org/officeDocument/2006/relationships/image" Target="../media/image12.emf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emf"/><Relationship Id="rId7" Type="http://schemas.openxmlformats.org/officeDocument/2006/relationships/image" Target="../media/image18.png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8.sv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emf"/><Relationship Id="rId3" Type="http://schemas.openxmlformats.org/officeDocument/2006/relationships/image" Target="../media/image6.emf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10.emf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emf"/><Relationship Id="rId3" Type="http://schemas.openxmlformats.org/officeDocument/2006/relationships/image" Target="../media/image6.emf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10.emf"/><Relationship Id="rId9" Type="http://schemas.openxmlformats.org/officeDocument/2006/relationships/image" Target="../media/image19.png"/><Relationship Id="rId1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6.emf"/><Relationship Id="rId7" Type="http://schemas.openxmlformats.org/officeDocument/2006/relationships/image" Target="../media/image8.sv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12.emf"/><Relationship Id="rId15" Type="http://schemas.openxmlformats.org/officeDocument/2006/relationships/image" Target="../media/image24.emf"/><Relationship Id="rId10" Type="http://schemas.openxmlformats.org/officeDocument/2006/relationships/image" Target="../media/image19.png"/><Relationship Id="rId4" Type="http://schemas.openxmlformats.org/officeDocument/2006/relationships/image" Target="../media/image10.emf"/><Relationship Id="rId9" Type="http://schemas.openxmlformats.org/officeDocument/2006/relationships/image" Target="../media/image18.png"/><Relationship Id="rId1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20.png"/><Relationship Id="rId3" Type="http://schemas.openxmlformats.org/officeDocument/2006/relationships/image" Target="../media/image6.emf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2.emf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0.emf"/><Relationship Id="rId9" Type="http://schemas.openxmlformats.org/officeDocument/2006/relationships/image" Target="../media/image14.emf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20.png"/><Relationship Id="rId18" Type="http://schemas.openxmlformats.org/officeDocument/2006/relationships/image" Target="../media/image25.emf"/><Relationship Id="rId3" Type="http://schemas.openxmlformats.org/officeDocument/2006/relationships/image" Target="../media/image6.emf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2.emf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0.emf"/><Relationship Id="rId9" Type="http://schemas.openxmlformats.org/officeDocument/2006/relationships/image" Target="../media/image14.emf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9.png"/><Relationship Id="rId18" Type="http://schemas.openxmlformats.org/officeDocument/2006/relationships/image" Target="../media/image24.emf"/><Relationship Id="rId3" Type="http://schemas.openxmlformats.org/officeDocument/2006/relationships/image" Target="../media/image6.emf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17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12.emf"/><Relationship Id="rId15" Type="http://schemas.openxmlformats.org/officeDocument/2006/relationships/image" Target="../media/image21.png"/><Relationship Id="rId10" Type="http://schemas.openxmlformats.org/officeDocument/2006/relationships/image" Target="../media/image14.emf"/><Relationship Id="rId19" Type="http://schemas.openxmlformats.org/officeDocument/2006/relationships/image" Target="../media/image25.emf"/><Relationship Id="rId4" Type="http://schemas.openxmlformats.org/officeDocument/2006/relationships/image" Target="../media/image10.emf"/><Relationship Id="rId9" Type="http://schemas.openxmlformats.org/officeDocument/2006/relationships/image" Target="../media/image16.emf"/><Relationship Id="rId1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9.png"/><Relationship Id="rId18" Type="http://schemas.openxmlformats.org/officeDocument/2006/relationships/image" Target="../media/image24.emf"/><Relationship Id="rId3" Type="http://schemas.openxmlformats.org/officeDocument/2006/relationships/image" Target="../media/image6.emf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17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12.emf"/><Relationship Id="rId15" Type="http://schemas.openxmlformats.org/officeDocument/2006/relationships/image" Target="../media/image21.png"/><Relationship Id="rId10" Type="http://schemas.openxmlformats.org/officeDocument/2006/relationships/image" Target="../media/image14.emf"/><Relationship Id="rId19" Type="http://schemas.openxmlformats.org/officeDocument/2006/relationships/image" Target="../media/image25.emf"/><Relationship Id="rId4" Type="http://schemas.openxmlformats.org/officeDocument/2006/relationships/image" Target="../media/image10.emf"/><Relationship Id="rId9" Type="http://schemas.openxmlformats.org/officeDocument/2006/relationships/image" Target="../media/image16.emf"/><Relationship Id="rId1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35.emf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12" Type="http://schemas.openxmlformats.org/officeDocument/2006/relationships/image" Target="../media/image32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31.png"/><Relationship Id="rId5" Type="http://schemas.openxmlformats.org/officeDocument/2006/relationships/image" Target="../media/image36.emf"/><Relationship Id="rId15" Type="http://schemas.openxmlformats.org/officeDocument/2006/relationships/image" Target="../media/image35.emf"/><Relationship Id="rId10" Type="http://schemas.openxmlformats.org/officeDocument/2006/relationships/image" Target="../media/image30.svg"/><Relationship Id="rId4" Type="http://schemas.openxmlformats.org/officeDocument/2006/relationships/image" Target="../media/image28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31.png"/><Relationship Id="rId18" Type="http://schemas.openxmlformats.org/officeDocument/2006/relationships/image" Target="../media/image35.emf"/><Relationship Id="rId3" Type="http://schemas.openxmlformats.org/officeDocument/2006/relationships/image" Target="../media/image40.png"/><Relationship Id="rId7" Type="http://schemas.openxmlformats.org/officeDocument/2006/relationships/image" Target="../media/image36.emf"/><Relationship Id="rId12" Type="http://schemas.openxmlformats.org/officeDocument/2006/relationships/image" Target="../media/image30.svg"/><Relationship Id="rId17" Type="http://schemas.openxmlformats.org/officeDocument/2006/relationships/image" Target="../media/image41.emf"/><Relationship Id="rId2" Type="http://schemas.openxmlformats.org/officeDocument/2006/relationships/image" Target="../media/image26.png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29.png"/><Relationship Id="rId5" Type="http://schemas.openxmlformats.org/officeDocument/2006/relationships/image" Target="../media/image28.svg"/><Relationship Id="rId15" Type="http://schemas.openxmlformats.org/officeDocument/2006/relationships/image" Target="../media/image33.png"/><Relationship Id="rId10" Type="http://schemas.openxmlformats.org/officeDocument/2006/relationships/image" Target="../media/image39.svg"/><Relationship Id="rId19" Type="http://schemas.openxmlformats.org/officeDocument/2006/relationships/image" Target="../media/image42.emf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image" Target="../media/image3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6.emf"/><Relationship Id="rId18" Type="http://schemas.openxmlformats.org/officeDocument/2006/relationships/image" Target="../media/image29.png"/><Relationship Id="rId26" Type="http://schemas.openxmlformats.org/officeDocument/2006/relationships/image" Target="../media/image42.emf"/><Relationship Id="rId3" Type="http://schemas.openxmlformats.org/officeDocument/2006/relationships/image" Target="../media/image40.png"/><Relationship Id="rId21" Type="http://schemas.openxmlformats.org/officeDocument/2006/relationships/image" Target="../media/image32.svg"/><Relationship Id="rId7" Type="http://schemas.openxmlformats.org/officeDocument/2006/relationships/image" Target="../media/image36.emf"/><Relationship Id="rId12" Type="http://schemas.openxmlformats.org/officeDocument/2006/relationships/image" Target="../media/image45.svg"/><Relationship Id="rId17" Type="http://schemas.openxmlformats.org/officeDocument/2006/relationships/image" Target="../media/image47.emf"/><Relationship Id="rId25" Type="http://schemas.openxmlformats.org/officeDocument/2006/relationships/image" Target="../media/image35.emf"/><Relationship Id="rId2" Type="http://schemas.openxmlformats.org/officeDocument/2006/relationships/image" Target="../media/image26.png"/><Relationship Id="rId16" Type="http://schemas.openxmlformats.org/officeDocument/2006/relationships/image" Target="../media/image39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4.png"/><Relationship Id="rId24" Type="http://schemas.openxmlformats.org/officeDocument/2006/relationships/image" Target="../media/image41.emf"/><Relationship Id="rId5" Type="http://schemas.openxmlformats.org/officeDocument/2006/relationships/image" Target="../media/image28.svg"/><Relationship Id="rId15" Type="http://schemas.openxmlformats.org/officeDocument/2006/relationships/image" Target="../media/image38.png"/><Relationship Id="rId23" Type="http://schemas.openxmlformats.org/officeDocument/2006/relationships/image" Target="../media/image34.svg"/><Relationship Id="rId10" Type="http://schemas.openxmlformats.org/officeDocument/2006/relationships/image" Target="../media/image8.svg"/><Relationship Id="rId19" Type="http://schemas.openxmlformats.org/officeDocument/2006/relationships/image" Target="../media/image30.svg"/><Relationship Id="rId4" Type="http://schemas.openxmlformats.org/officeDocument/2006/relationships/image" Target="../media/image27.png"/><Relationship Id="rId9" Type="http://schemas.openxmlformats.org/officeDocument/2006/relationships/image" Target="../media/image7.png"/><Relationship Id="rId14" Type="http://schemas.openxmlformats.org/officeDocument/2006/relationships/image" Target="../media/image37.emf"/><Relationship Id="rId2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4.png"/><Relationship Id="rId18" Type="http://schemas.openxmlformats.org/officeDocument/2006/relationships/image" Target="../media/image39.svg"/><Relationship Id="rId26" Type="http://schemas.openxmlformats.org/officeDocument/2006/relationships/image" Target="../media/image41.emf"/><Relationship Id="rId3" Type="http://schemas.openxmlformats.org/officeDocument/2006/relationships/image" Target="../media/image49.png"/><Relationship Id="rId21" Type="http://schemas.openxmlformats.org/officeDocument/2006/relationships/image" Target="../media/image30.svg"/><Relationship Id="rId7" Type="http://schemas.openxmlformats.org/officeDocument/2006/relationships/image" Target="../media/image40.emf"/><Relationship Id="rId12" Type="http://schemas.openxmlformats.org/officeDocument/2006/relationships/image" Target="../media/image8.svg"/><Relationship Id="rId17" Type="http://schemas.openxmlformats.org/officeDocument/2006/relationships/image" Target="../media/image38.png"/><Relationship Id="rId25" Type="http://schemas.openxmlformats.org/officeDocument/2006/relationships/image" Target="../media/image34.svg"/><Relationship Id="rId2" Type="http://schemas.openxmlformats.org/officeDocument/2006/relationships/image" Target="../media/image26.png"/><Relationship Id="rId16" Type="http://schemas.openxmlformats.org/officeDocument/2006/relationships/image" Target="../media/image37.emf"/><Relationship Id="rId20" Type="http://schemas.openxmlformats.org/officeDocument/2006/relationships/image" Target="../media/image29.png"/><Relationship Id="rId29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7.png"/><Relationship Id="rId24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6.emf"/><Relationship Id="rId23" Type="http://schemas.openxmlformats.org/officeDocument/2006/relationships/image" Target="../media/image32.svg"/><Relationship Id="rId28" Type="http://schemas.openxmlformats.org/officeDocument/2006/relationships/image" Target="../media/image42.emf"/><Relationship Id="rId10" Type="http://schemas.openxmlformats.org/officeDocument/2006/relationships/image" Target="../media/image48.emf"/><Relationship Id="rId19" Type="http://schemas.openxmlformats.org/officeDocument/2006/relationships/image" Target="../media/image47.emf"/><Relationship Id="rId4" Type="http://schemas.openxmlformats.org/officeDocument/2006/relationships/image" Target="../media/image40.png"/><Relationship Id="rId9" Type="http://schemas.openxmlformats.org/officeDocument/2006/relationships/image" Target="../media/image43.emf"/><Relationship Id="rId14" Type="http://schemas.openxmlformats.org/officeDocument/2006/relationships/image" Target="../media/image45.svg"/><Relationship Id="rId22" Type="http://schemas.openxmlformats.org/officeDocument/2006/relationships/image" Target="../media/image31.png"/><Relationship Id="rId27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svg"/><Relationship Id="rId18" Type="http://schemas.openxmlformats.org/officeDocument/2006/relationships/image" Target="../media/image38.png"/><Relationship Id="rId26" Type="http://schemas.openxmlformats.org/officeDocument/2006/relationships/image" Target="../media/image30.svg"/><Relationship Id="rId3" Type="http://schemas.openxmlformats.org/officeDocument/2006/relationships/image" Target="../media/image49.png"/><Relationship Id="rId21" Type="http://schemas.openxmlformats.org/officeDocument/2006/relationships/image" Target="../media/image52.png"/><Relationship Id="rId34" Type="http://schemas.openxmlformats.org/officeDocument/2006/relationships/image" Target="../media/image49.emf"/><Relationship Id="rId7" Type="http://schemas.openxmlformats.org/officeDocument/2006/relationships/image" Target="../media/image40.emf"/><Relationship Id="rId12" Type="http://schemas.openxmlformats.org/officeDocument/2006/relationships/image" Target="../media/image7.png"/><Relationship Id="rId17" Type="http://schemas.openxmlformats.org/officeDocument/2006/relationships/image" Target="../media/image37.emf"/><Relationship Id="rId25" Type="http://schemas.openxmlformats.org/officeDocument/2006/relationships/image" Target="../media/image29.png"/><Relationship Id="rId33" Type="http://schemas.openxmlformats.org/officeDocument/2006/relationships/image" Target="../media/image42.emf"/><Relationship Id="rId2" Type="http://schemas.openxmlformats.org/officeDocument/2006/relationships/image" Target="../media/image26.png"/><Relationship Id="rId16" Type="http://schemas.openxmlformats.org/officeDocument/2006/relationships/image" Target="../media/image46.emf"/><Relationship Id="rId20" Type="http://schemas.openxmlformats.org/officeDocument/2006/relationships/image" Target="../media/image51.emf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50.emf"/><Relationship Id="rId24" Type="http://schemas.openxmlformats.org/officeDocument/2006/relationships/image" Target="../media/image54.emf"/><Relationship Id="rId32" Type="http://schemas.openxmlformats.org/officeDocument/2006/relationships/image" Target="../media/image35.emf"/><Relationship Id="rId5" Type="http://schemas.openxmlformats.org/officeDocument/2006/relationships/image" Target="../media/image27.png"/><Relationship Id="rId15" Type="http://schemas.openxmlformats.org/officeDocument/2006/relationships/image" Target="../media/image45.svg"/><Relationship Id="rId23" Type="http://schemas.openxmlformats.org/officeDocument/2006/relationships/image" Target="../media/image47.emf"/><Relationship Id="rId28" Type="http://schemas.openxmlformats.org/officeDocument/2006/relationships/image" Target="../media/image32.svg"/><Relationship Id="rId10" Type="http://schemas.openxmlformats.org/officeDocument/2006/relationships/image" Target="../media/image48.emf"/><Relationship Id="rId19" Type="http://schemas.openxmlformats.org/officeDocument/2006/relationships/image" Target="../media/image39.svg"/><Relationship Id="rId31" Type="http://schemas.openxmlformats.org/officeDocument/2006/relationships/image" Target="../media/image41.emf"/><Relationship Id="rId4" Type="http://schemas.openxmlformats.org/officeDocument/2006/relationships/image" Target="../media/image40.png"/><Relationship Id="rId9" Type="http://schemas.openxmlformats.org/officeDocument/2006/relationships/image" Target="../media/image43.emf"/><Relationship Id="rId14" Type="http://schemas.openxmlformats.org/officeDocument/2006/relationships/image" Target="../media/image44.png"/><Relationship Id="rId22" Type="http://schemas.openxmlformats.org/officeDocument/2006/relationships/image" Target="../media/image53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8" Type="http://schemas.openxmlformats.org/officeDocument/2006/relationships/image" Target="../media/image36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emf"/><Relationship Id="rId18" Type="http://schemas.openxmlformats.org/officeDocument/2006/relationships/image" Target="../media/image46.emf"/><Relationship Id="rId26" Type="http://schemas.openxmlformats.org/officeDocument/2006/relationships/image" Target="../media/image54.emf"/><Relationship Id="rId21" Type="http://schemas.openxmlformats.org/officeDocument/2006/relationships/image" Target="../media/image39.svg"/><Relationship Id="rId34" Type="http://schemas.openxmlformats.org/officeDocument/2006/relationships/image" Target="../media/image35.emf"/><Relationship Id="rId7" Type="http://schemas.openxmlformats.org/officeDocument/2006/relationships/image" Target="../media/image28.svg"/><Relationship Id="rId12" Type="http://schemas.openxmlformats.org/officeDocument/2006/relationships/image" Target="../media/image55.emf"/><Relationship Id="rId17" Type="http://schemas.openxmlformats.org/officeDocument/2006/relationships/image" Target="../media/image45.svg"/><Relationship Id="rId25" Type="http://schemas.openxmlformats.org/officeDocument/2006/relationships/image" Target="../media/image47.emf"/><Relationship Id="rId33" Type="http://schemas.openxmlformats.org/officeDocument/2006/relationships/image" Target="../media/image41.emf"/><Relationship Id="rId2" Type="http://schemas.openxmlformats.org/officeDocument/2006/relationships/image" Target="../media/image26.png"/><Relationship Id="rId16" Type="http://schemas.openxmlformats.org/officeDocument/2006/relationships/image" Target="../media/image44.png"/><Relationship Id="rId20" Type="http://schemas.openxmlformats.org/officeDocument/2006/relationships/image" Target="../media/image38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8.emf"/><Relationship Id="rId24" Type="http://schemas.openxmlformats.org/officeDocument/2006/relationships/image" Target="../media/image53.svg"/><Relationship Id="rId32" Type="http://schemas.openxmlformats.org/officeDocument/2006/relationships/image" Target="../media/image34.svg"/><Relationship Id="rId37" Type="http://schemas.openxmlformats.org/officeDocument/2006/relationships/image" Target="../media/image56.emf"/><Relationship Id="rId5" Type="http://schemas.openxmlformats.org/officeDocument/2006/relationships/image" Target="../media/image40.png"/><Relationship Id="rId15" Type="http://schemas.openxmlformats.org/officeDocument/2006/relationships/image" Target="../media/image8.svg"/><Relationship Id="rId23" Type="http://schemas.openxmlformats.org/officeDocument/2006/relationships/image" Target="../media/image52.png"/><Relationship Id="rId28" Type="http://schemas.openxmlformats.org/officeDocument/2006/relationships/image" Target="../media/image30.svg"/><Relationship Id="rId36" Type="http://schemas.openxmlformats.org/officeDocument/2006/relationships/image" Target="../media/image49.emf"/><Relationship Id="rId10" Type="http://schemas.openxmlformats.org/officeDocument/2006/relationships/image" Target="../media/image43.emf"/><Relationship Id="rId19" Type="http://schemas.openxmlformats.org/officeDocument/2006/relationships/image" Target="../media/image37.emf"/><Relationship Id="rId31" Type="http://schemas.openxmlformats.org/officeDocument/2006/relationships/image" Target="../media/image33.png"/><Relationship Id="rId4" Type="http://schemas.openxmlformats.org/officeDocument/2006/relationships/image" Target="../media/image57.png"/><Relationship Id="rId9" Type="http://schemas.openxmlformats.org/officeDocument/2006/relationships/image" Target="../media/image36.emf"/><Relationship Id="rId14" Type="http://schemas.openxmlformats.org/officeDocument/2006/relationships/image" Target="../media/image7.png"/><Relationship Id="rId22" Type="http://schemas.openxmlformats.org/officeDocument/2006/relationships/image" Target="../media/image51.emf"/><Relationship Id="rId27" Type="http://schemas.openxmlformats.org/officeDocument/2006/relationships/image" Target="../media/image29.png"/><Relationship Id="rId30" Type="http://schemas.openxmlformats.org/officeDocument/2006/relationships/image" Target="../media/image32.svg"/><Relationship Id="rId35" Type="http://schemas.openxmlformats.org/officeDocument/2006/relationships/image" Target="../media/image42.emf"/><Relationship Id="rId8" Type="http://schemas.openxmlformats.org/officeDocument/2006/relationships/image" Target="../media/image40.emf"/><Relationship Id="rId3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emf"/><Relationship Id="rId18" Type="http://schemas.openxmlformats.org/officeDocument/2006/relationships/image" Target="../media/image46.emf"/><Relationship Id="rId26" Type="http://schemas.openxmlformats.org/officeDocument/2006/relationships/image" Target="../media/image54.emf"/><Relationship Id="rId21" Type="http://schemas.openxmlformats.org/officeDocument/2006/relationships/image" Target="../media/image39.svg"/><Relationship Id="rId34" Type="http://schemas.openxmlformats.org/officeDocument/2006/relationships/image" Target="../media/image35.emf"/><Relationship Id="rId7" Type="http://schemas.openxmlformats.org/officeDocument/2006/relationships/image" Target="../media/image28.svg"/><Relationship Id="rId12" Type="http://schemas.openxmlformats.org/officeDocument/2006/relationships/image" Target="../media/image55.emf"/><Relationship Id="rId17" Type="http://schemas.openxmlformats.org/officeDocument/2006/relationships/image" Target="../media/image45.svg"/><Relationship Id="rId25" Type="http://schemas.openxmlformats.org/officeDocument/2006/relationships/image" Target="../media/image47.emf"/><Relationship Id="rId33" Type="http://schemas.openxmlformats.org/officeDocument/2006/relationships/image" Target="../media/image41.emf"/><Relationship Id="rId2" Type="http://schemas.openxmlformats.org/officeDocument/2006/relationships/image" Target="../media/image58.png"/><Relationship Id="rId16" Type="http://schemas.openxmlformats.org/officeDocument/2006/relationships/image" Target="../media/image44.png"/><Relationship Id="rId20" Type="http://schemas.openxmlformats.org/officeDocument/2006/relationships/image" Target="../media/image38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8.emf"/><Relationship Id="rId24" Type="http://schemas.openxmlformats.org/officeDocument/2006/relationships/image" Target="../media/image53.svg"/><Relationship Id="rId32" Type="http://schemas.openxmlformats.org/officeDocument/2006/relationships/image" Target="../media/image34.svg"/><Relationship Id="rId37" Type="http://schemas.openxmlformats.org/officeDocument/2006/relationships/image" Target="../media/image56.emf"/><Relationship Id="rId5" Type="http://schemas.openxmlformats.org/officeDocument/2006/relationships/image" Target="../media/image61.png"/><Relationship Id="rId15" Type="http://schemas.openxmlformats.org/officeDocument/2006/relationships/image" Target="../media/image8.svg"/><Relationship Id="rId23" Type="http://schemas.openxmlformats.org/officeDocument/2006/relationships/image" Target="../media/image52.png"/><Relationship Id="rId28" Type="http://schemas.openxmlformats.org/officeDocument/2006/relationships/image" Target="../media/image30.svg"/><Relationship Id="rId36" Type="http://schemas.openxmlformats.org/officeDocument/2006/relationships/image" Target="../media/image49.emf"/><Relationship Id="rId10" Type="http://schemas.openxmlformats.org/officeDocument/2006/relationships/image" Target="../media/image43.emf"/><Relationship Id="rId19" Type="http://schemas.openxmlformats.org/officeDocument/2006/relationships/image" Target="../media/image37.emf"/><Relationship Id="rId31" Type="http://schemas.openxmlformats.org/officeDocument/2006/relationships/image" Target="../media/image33.png"/><Relationship Id="rId4" Type="http://schemas.openxmlformats.org/officeDocument/2006/relationships/image" Target="../media/image60.png"/><Relationship Id="rId9" Type="http://schemas.openxmlformats.org/officeDocument/2006/relationships/image" Target="../media/image36.emf"/><Relationship Id="rId14" Type="http://schemas.openxmlformats.org/officeDocument/2006/relationships/image" Target="../media/image7.png"/><Relationship Id="rId22" Type="http://schemas.openxmlformats.org/officeDocument/2006/relationships/image" Target="../media/image51.emf"/><Relationship Id="rId27" Type="http://schemas.openxmlformats.org/officeDocument/2006/relationships/image" Target="../media/image29.png"/><Relationship Id="rId30" Type="http://schemas.openxmlformats.org/officeDocument/2006/relationships/image" Target="../media/image32.svg"/><Relationship Id="rId35" Type="http://schemas.openxmlformats.org/officeDocument/2006/relationships/image" Target="../media/image42.emf"/><Relationship Id="rId8" Type="http://schemas.openxmlformats.org/officeDocument/2006/relationships/image" Target="../media/image40.emf"/><Relationship Id="rId3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emf"/><Relationship Id="rId5" Type="http://schemas.openxmlformats.org/officeDocument/2006/relationships/image" Target="../media/image3.png"/><Relationship Id="rId10" Type="http://schemas.openxmlformats.org/officeDocument/2006/relationships/image" Target="../media/image9.emf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emf"/><Relationship Id="rId5" Type="http://schemas.openxmlformats.org/officeDocument/2006/relationships/image" Target="../media/image3.png"/><Relationship Id="rId10" Type="http://schemas.openxmlformats.org/officeDocument/2006/relationships/image" Target="../media/image9.emf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11.emf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11.emf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emf"/><Relationship Id="rId5" Type="http://schemas.openxmlformats.org/officeDocument/2006/relationships/image" Target="../media/image3.png"/><Relationship Id="rId15" Type="http://schemas.openxmlformats.org/officeDocument/2006/relationships/image" Target="../media/image12.emf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emf"/><Relationship Id="rId5" Type="http://schemas.openxmlformats.org/officeDocument/2006/relationships/image" Target="../media/image3.png"/><Relationship Id="rId15" Type="http://schemas.openxmlformats.org/officeDocument/2006/relationships/image" Target="../media/image12.emf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700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622" name="Curved Connector 621">
            <a:extLst>
              <a:ext uri="{FF2B5EF4-FFF2-40B4-BE49-F238E27FC236}">
                <a16:creationId xmlns:a16="http://schemas.microsoft.com/office/drawing/2014/main" id="{A2126DDF-C98E-23A8-3166-BF684F869955}"/>
              </a:ext>
            </a:extLst>
          </p:cNvPr>
          <p:cNvCxnSpPr>
            <a:cxnSpLocks/>
            <a:stCxn id="740" idx="0"/>
            <a:endCxn id="634" idx="1"/>
          </p:cNvCxnSpPr>
          <p:nvPr/>
        </p:nvCxnSpPr>
        <p:spPr>
          <a:xfrm flipV="1">
            <a:off x="2662233" y="1581414"/>
            <a:ext cx="613248" cy="11428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urved Connector 626">
            <a:extLst>
              <a:ext uri="{FF2B5EF4-FFF2-40B4-BE49-F238E27FC236}">
                <a16:creationId xmlns:a16="http://schemas.microsoft.com/office/drawing/2014/main" id="{205F7A69-81A0-A248-4AE4-08BE9CDE96FF}"/>
              </a:ext>
            </a:extLst>
          </p:cNvPr>
          <p:cNvCxnSpPr>
            <a:cxnSpLocks/>
            <a:stCxn id="741" idx="3"/>
            <a:endCxn id="742" idx="2"/>
          </p:cNvCxnSpPr>
          <p:nvPr/>
        </p:nvCxnSpPr>
        <p:spPr>
          <a:xfrm>
            <a:off x="2662233" y="2724230"/>
            <a:ext cx="404063" cy="14035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F955DCC3-CF3F-ABB7-F749-0F9D7881608B}"/>
              </a:ext>
            </a:extLst>
          </p:cNvPr>
          <p:cNvGrpSpPr/>
          <p:nvPr/>
        </p:nvGrpSpPr>
        <p:grpSpPr>
          <a:xfrm>
            <a:off x="2474027" y="2983210"/>
            <a:ext cx="801756" cy="757658"/>
            <a:chOff x="2554746" y="1363990"/>
            <a:chExt cx="487427" cy="434318"/>
          </a:xfrm>
        </p:grpSpPr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9496577E-C630-8763-FFE1-61EAA2FFE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4746" y="1363990"/>
              <a:ext cx="487427" cy="217200"/>
            </a:xfrm>
            <a:prstGeom prst="rect">
              <a:avLst/>
            </a:prstGeom>
          </p:spPr>
        </p:pic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21161299-113F-8F88-CC54-01A1063FA027}"/>
                </a:ext>
              </a:extLst>
            </p:cNvPr>
            <p:cNvGrpSpPr/>
            <p:nvPr/>
          </p:nvGrpSpPr>
          <p:grpSpPr>
            <a:xfrm>
              <a:off x="2554746" y="1581191"/>
              <a:ext cx="487243" cy="217117"/>
              <a:chOff x="2950976" y="5765453"/>
              <a:chExt cx="612416" cy="282078"/>
            </a:xfrm>
          </p:grpSpPr>
          <p:pic>
            <p:nvPicPr>
              <p:cNvPr id="428" name="Picture 427">
                <a:extLst>
                  <a:ext uri="{FF2B5EF4-FFF2-40B4-BE49-F238E27FC236}">
                    <a16:creationId xmlns:a16="http://schemas.microsoft.com/office/drawing/2014/main" id="{C02E288C-C865-C1E7-F253-5F5D91F0E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184" y="5765453"/>
                <a:ext cx="306208" cy="282078"/>
              </a:xfrm>
              <a:prstGeom prst="rect">
                <a:avLst/>
              </a:prstGeom>
            </p:spPr>
          </p:pic>
          <p:pic>
            <p:nvPicPr>
              <p:cNvPr id="429" name="Picture 428">
                <a:extLst>
                  <a:ext uri="{FF2B5EF4-FFF2-40B4-BE49-F238E27FC236}">
                    <a16:creationId xmlns:a16="http://schemas.microsoft.com/office/drawing/2014/main" id="{ABDFF8CE-9AAD-D3A4-C8CB-584500D54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0976" y="5765453"/>
                <a:ext cx="306208" cy="282078"/>
              </a:xfrm>
              <a:prstGeom prst="rect">
                <a:avLst/>
              </a:prstGeom>
            </p:spPr>
          </p:pic>
        </p:grp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5BB36AE0-FD00-D02D-8025-F72320890497}"/>
              </a:ext>
            </a:extLst>
          </p:cNvPr>
          <p:cNvGrpSpPr/>
          <p:nvPr/>
        </p:nvGrpSpPr>
        <p:grpSpPr>
          <a:xfrm>
            <a:off x="2464496" y="2062577"/>
            <a:ext cx="803416" cy="385229"/>
            <a:chOff x="2956420" y="643908"/>
            <a:chExt cx="488436" cy="220828"/>
          </a:xfrm>
        </p:grpSpPr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272FCD03-4AD6-5A53-184F-DD27AE7B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689" y="643908"/>
              <a:ext cx="244167" cy="220828"/>
            </a:xfrm>
            <a:prstGeom prst="rect">
              <a:avLst/>
            </a:pr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BB333CD7-5FFE-C2E6-B8E6-B37BC564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6423" y="643908"/>
              <a:ext cx="244167" cy="220828"/>
            </a:xfrm>
            <a:prstGeom prst="rect">
              <a:avLst/>
            </a:prstGeom>
          </p:spPr>
        </p:pic>
      </p:grp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832818A0-A5E0-44CE-E4BB-A18F110829EF}"/>
              </a:ext>
            </a:extLst>
          </p:cNvPr>
          <p:cNvCxnSpPr>
            <a:cxnSpLocks/>
            <a:stCxn id="742" idx="0"/>
            <a:endCxn id="637" idx="1"/>
          </p:cNvCxnSpPr>
          <p:nvPr/>
        </p:nvCxnSpPr>
        <p:spPr>
          <a:xfrm flipV="1">
            <a:off x="4159966" y="2696985"/>
            <a:ext cx="398806" cy="14308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50CD339A-F9C1-F177-077C-0C5F33B3F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458" y="3449444"/>
            <a:ext cx="801756" cy="378900"/>
          </a:xfrm>
          <a:prstGeom prst="rect">
            <a:avLst/>
          </a:prstGeom>
        </p:spPr>
      </p:pic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A479F202-D3F0-C5E7-CF00-62FA1148CDF6}"/>
              </a:ext>
            </a:extLst>
          </p:cNvPr>
          <p:cNvCxnSpPr>
            <a:cxnSpLocks/>
            <a:stCxn id="742" idx="0"/>
            <a:endCxn id="744" idx="2"/>
          </p:cNvCxnSpPr>
          <p:nvPr/>
        </p:nvCxnSpPr>
        <p:spPr>
          <a:xfrm>
            <a:off x="4159966" y="4127804"/>
            <a:ext cx="491393" cy="12081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" name="Picture 388">
            <a:extLst>
              <a:ext uri="{FF2B5EF4-FFF2-40B4-BE49-F238E27FC236}">
                <a16:creationId xmlns:a16="http://schemas.microsoft.com/office/drawing/2014/main" id="{3E568A3E-9C78-5994-79FB-FB11F87974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257" y="5303838"/>
            <a:ext cx="553441" cy="61390"/>
          </a:xfrm>
          <a:prstGeom prst="rect">
            <a:avLst/>
          </a:prstGeom>
        </p:spPr>
      </p:pic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02937031-D0F9-72CD-AEF0-0B6D4F20F23C}"/>
              </a:ext>
            </a:extLst>
          </p:cNvPr>
          <p:cNvCxnSpPr>
            <a:cxnSpLocks/>
            <a:stCxn id="747" idx="0"/>
            <a:endCxn id="391" idx="1"/>
          </p:cNvCxnSpPr>
          <p:nvPr/>
        </p:nvCxnSpPr>
        <p:spPr>
          <a:xfrm flipV="1">
            <a:off x="7458196" y="4456833"/>
            <a:ext cx="1117017" cy="8959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A348FDD8-C946-B4B6-7B77-414923091179}"/>
              </a:ext>
            </a:extLst>
          </p:cNvPr>
          <p:cNvGrpSpPr/>
          <p:nvPr/>
        </p:nvGrpSpPr>
        <p:grpSpPr>
          <a:xfrm>
            <a:off x="7583790" y="4751258"/>
            <a:ext cx="802819" cy="379224"/>
            <a:chOff x="3291063" y="1990321"/>
            <a:chExt cx="488074" cy="217385"/>
          </a:xfrm>
        </p:grpSpPr>
        <p:pic>
          <p:nvPicPr>
            <p:cNvPr id="399" name="Picture 398">
              <a:extLst>
                <a:ext uri="{FF2B5EF4-FFF2-40B4-BE49-F238E27FC236}">
                  <a16:creationId xmlns:a16="http://schemas.microsoft.com/office/drawing/2014/main" id="{FE7EF34F-5ADE-FC26-78BC-20531FFEA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5516" y="1990321"/>
              <a:ext cx="243621" cy="217117"/>
            </a:xfrm>
            <a:prstGeom prst="rect">
              <a:avLst/>
            </a:prstGeom>
          </p:spPr>
        </p:pic>
        <p:pic>
          <p:nvPicPr>
            <p:cNvPr id="400" name="Picture 399">
              <a:extLst>
                <a:ext uri="{FF2B5EF4-FFF2-40B4-BE49-F238E27FC236}">
                  <a16:creationId xmlns:a16="http://schemas.microsoft.com/office/drawing/2014/main" id="{6206FF0A-0F92-D404-59E0-C78C65EA3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1059" y="1990590"/>
              <a:ext cx="243621" cy="217117"/>
            </a:xfrm>
            <a:prstGeom prst="rect">
              <a:avLst/>
            </a:prstGeom>
          </p:spPr>
        </p:pic>
      </p:grpSp>
      <p:cxnSp>
        <p:nvCxnSpPr>
          <p:cNvPr id="401" name="Curved Connector 400">
            <a:extLst>
              <a:ext uri="{FF2B5EF4-FFF2-40B4-BE49-F238E27FC236}">
                <a16:creationId xmlns:a16="http://schemas.microsoft.com/office/drawing/2014/main" id="{F27A1430-8CB7-5C70-9905-3CE10C171480}"/>
              </a:ext>
            </a:extLst>
          </p:cNvPr>
          <p:cNvCxnSpPr>
            <a:cxnSpLocks/>
            <a:stCxn id="755" idx="3"/>
            <a:endCxn id="748" idx="2"/>
          </p:cNvCxnSpPr>
          <p:nvPr/>
        </p:nvCxnSpPr>
        <p:spPr>
          <a:xfrm>
            <a:off x="7402680" y="5343354"/>
            <a:ext cx="1220711" cy="64932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64EAB622-C4C2-E207-5165-5CF244099DAF}"/>
              </a:ext>
            </a:extLst>
          </p:cNvPr>
          <p:cNvCxnSpPr>
            <a:cxnSpLocks/>
            <a:stCxn id="391" idx="0"/>
            <a:endCxn id="411" idx="2"/>
          </p:cNvCxnSpPr>
          <p:nvPr/>
        </p:nvCxnSpPr>
        <p:spPr>
          <a:xfrm flipH="1" flipV="1">
            <a:off x="8996979" y="3788324"/>
            <a:ext cx="4020" cy="26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F45DB1F2-803C-D53D-07CB-3990DC660923}"/>
              </a:ext>
            </a:extLst>
          </p:cNvPr>
          <p:cNvGrpSpPr/>
          <p:nvPr/>
        </p:nvGrpSpPr>
        <p:grpSpPr>
          <a:xfrm>
            <a:off x="4558772" y="2258066"/>
            <a:ext cx="6765956" cy="874403"/>
            <a:chOff x="4023087" y="849128"/>
            <a:chExt cx="4113360" cy="501241"/>
          </a:xfrm>
        </p:grpSpPr>
        <p:sp>
          <p:nvSpPr>
            <p:cNvPr id="637" name="Rounded Rectangle 636">
              <a:extLst>
                <a:ext uri="{FF2B5EF4-FFF2-40B4-BE49-F238E27FC236}">
                  <a16:creationId xmlns:a16="http://schemas.microsoft.com/office/drawing/2014/main" id="{C6FEC9BF-6ABB-0A31-C445-362445636DA3}"/>
                </a:ext>
              </a:extLst>
            </p:cNvPr>
            <p:cNvSpPr/>
            <p:nvPr/>
          </p:nvSpPr>
          <p:spPr>
            <a:xfrm>
              <a:off x="4023087" y="869264"/>
              <a:ext cx="558020" cy="46293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9" name="Graphic 638">
              <a:extLst>
                <a:ext uri="{FF2B5EF4-FFF2-40B4-BE49-F238E27FC236}">
                  <a16:creationId xmlns:a16="http://schemas.microsoft.com/office/drawing/2014/main" id="{644D9B84-D7FF-B437-A194-4E046C088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18411" y="1010667"/>
              <a:ext cx="331319" cy="311131"/>
            </a:xfrm>
            <a:prstGeom prst="rect">
              <a:avLst/>
            </a:prstGeom>
          </p:spPr>
        </p:pic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78628571-B24A-8E76-94F9-B0D0EEFE0018}"/>
                </a:ext>
              </a:extLst>
            </p:cNvPr>
            <p:cNvSpPr/>
            <p:nvPr/>
          </p:nvSpPr>
          <p:spPr>
            <a:xfrm>
              <a:off x="4721051" y="849128"/>
              <a:ext cx="3415396" cy="5012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E2A39C17-CA0E-FAEF-34E2-49A6E5B3E49A}"/>
                </a:ext>
              </a:extLst>
            </p:cNvPr>
            <p:cNvCxnSpPr>
              <a:cxnSpLocks/>
              <a:stCxn id="637" idx="3"/>
              <a:endCxn id="384" idx="1"/>
            </p:cNvCxnSpPr>
            <p:nvPr/>
          </p:nvCxnSpPr>
          <p:spPr>
            <a:xfrm flipV="1">
              <a:off x="4581107" y="1099749"/>
              <a:ext cx="139944" cy="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6B7ABE05-6BA7-1657-ECDA-77B644E37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4769" y="894372"/>
              <a:ext cx="3296847" cy="381039"/>
            </a:xfrm>
            <a:prstGeom prst="rect">
              <a:avLst/>
            </a:prstGeom>
          </p:spPr>
        </p:pic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0DAA9F16-878D-F153-75C4-0453FF66869A}"/>
              </a:ext>
            </a:extLst>
          </p:cNvPr>
          <p:cNvGrpSpPr/>
          <p:nvPr/>
        </p:nvGrpSpPr>
        <p:grpSpPr>
          <a:xfrm>
            <a:off x="3275481" y="1090418"/>
            <a:ext cx="6897338" cy="975311"/>
            <a:chOff x="3273632" y="87631"/>
            <a:chExt cx="4193234" cy="559085"/>
          </a:xfrm>
        </p:grpSpPr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D8E7572A-D452-8E27-EA1D-A8541219820A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 flipV="1">
              <a:off x="3833818" y="366315"/>
              <a:ext cx="199326" cy="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E5FD2429-4CE0-D126-62E3-ED68D0D7F62E}"/>
                </a:ext>
              </a:extLst>
            </p:cNvPr>
            <p:cNvSpPr/>
            <p:nvPr/>
          </p:nvSpPr>
          <p:spPr>
            <a:xfrm>
              <a:off x="3273632" y="137619"/>
              <a:ext cx="560187" cy="4629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AD3D916-C57B-AD3A-28AF-0518939C936C}"/>
                </a:ext>
              </a:extLst>
            </p:cNvPr>
            <p:cNvSpPr txBox="1"/>
            <p:nvPr/>
          </p:nvSpPr>
          <p:spPr>
            <a:xfrm>
              <a:off x="3355791" y="150366"/>
              <a:ext cx="384678" cy="14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Expert1</a:t>
              </a: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70782E6F-1FE2-045F-7CE0-5BA270C9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79510" y="289426"/>
              <a:ext cx="332606" cy="311132"/>
            </a:xfrm>
            <a:prstGeom prst="rect">
              <a:avLst/>
            </a:prstGeom>
          </p:spPr>
        </p:pic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B3B267C6-C516-70F8-07F9-CE02A2664A98}"/>
                </a:ext>
              </a:extLst>
            </p:cNvPr>
            <p:cNvSpPr/>
            <p:nvPr/>
          </p:nvSpPr>
          <p:spPr>
            <a:xfrm>
              <a:off x="4051470" y="87631"/>
              <a:ext cx="3415396" cy="5590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B9C51C4-968A-A1D7-3DD1-BDF0F7E5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94035" y="110493"/>
              <a:ext cx="3130267" cy="514481"/>
            </a:xfrm>
            <a:prstGeom prst="rect">
              <a:avLst/>
            </a:prstGeom>
          </p:spPr>
        </p:pic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9D29387F-5157-F8D1-DD0A-FC464504CE1F}"/>
              </a:ext>
            </a:extLst>
          </p:cNvPr>
          <p:cNvGrpSpPr/>
          <p:nvPr/>
        </p:nvGrpSpPr>
        <p:grpSpPr>
          <a:xfrm>
            <a:off x="3066296" y="3869920"/>
            <a:ext cx="1093670" cy="515768"/>
            <a:chOff x="4101264" y="5094818"/>
            <a:chExt cx="664896" cy="295658"/>
          </a:xfrm>
        </p:grpSpPr>
        <p:sp>
          <p:nvSpPr>
            <p:cNvPr id="742" name="Trapezoid 741">
              <a:extLst>
                <a:ext uri="{FF2B5EF4-FFF2-40B4-BE49-F238E27FC236}">
                  <a16:creationId xmlns:a16="http://schemas.microsoft.com/office/drawing/2014/main" id="{4C8DE1DF-B700-ED70-BEA6-21C079EA6853}"/>
                </a:ext>
              </a:extLst>
            </p:cNvPr>
            <p:cNvSpPr/>
            <p:nvPr/>
          </p:nvSpPr>
          <p:spPr>
            <a:xfrm rot="5400000">
              <a:off x="4285883" y="4910199"/>
              <a:ext cx="29565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3" name="Picture 742">
              <a:extLst>
                <a:ext uri="{FF2B5EF4-FFF2-40B4-BE49-F238E27FC236}">
                  <a16:creationId xmlns:a16="http://schemas.microsoft.com/office/drawing/2014/main" id="{4D737F6B-195D-1BCC-086B-E90C3465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42711" y="5165130"/>
              <a:ext cx="582003" cy="166832"/>
            </a:xfrm>
            <a:prstGeom prst="rect">
              <a:avLst/>
            </a:prstGeom>
          </p:spPr>
        </p:pic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90B63813-02AE-9761-0273-8F0166710BCB}"/>
              </a:ext>
            </a:extLst>
          </p:cNvPr>
          <p:cNvGrpSpPr/>
          <p:nvPr/>
        </p:nvGrpSpPr>
        <p:grpSpPr>
          <a:xfrm>
            <a:off x="4651358" y="5042449"/>
            <a:ext cx="1093670" cy="587081"/>
            <a:chOff x="5205018" y="5627092"/>
            <a:chExt cx="664896" cy="336537"/>
          </a:xfrm>
        </p:grpSpPr>
        <p:sp>
          <p:nvSpPr>
            <p:cNvPr id="744" name="Trapezoid 743">
              <a:extLst>
                <a:ext uri="{FF2B5EF4-FFF2-40B4-BE49-F238E27FC236}">
                  <a16:creationId xmlns:a16="http://schemas.microsoft.com/office/drawing/2014/main" id="{8953D655-C019-4818-8DB8-E7B187E6DF9F}"/>
                </a:ext>
              </a:extLst>
            </p:cNvPr>
            <p:cNvSpPr/>
            <p:nvPr/>
          </p:nvSpPr>
          <p:spPr>
            <a:xfrm rot="5400000">
              <a:off x="5369197" y="5462913"/>
              <a:ext cx="336537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6" name="Picture 745">
              <a:extLst>
                <a:ext uri="{FF2B5EF4-FFF2-40B4-BE49-F238E27FC236}">
                  <a16:creationId xmlns:a16="http://schemas.microsoft.com/office/drawing/2014/main" id="{B8917F12-517B-B9D6-9E53-09ED85A80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250579" y="5711945"/>
              <a:ext cx="582003" cy="166832"/>
            </a:xfrm>
            <a:prstGeom prst="rect">
              <a:avLst/>
            </a:prstGeom>
          </p:spPr>
        </p:pic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CA1A26C9-572E-7CDC-420B-A242DC99DF59}"/>
              </a:ext>
            </a:extLst>
          </p:cNvPr>
          <p:cNvGrpSpPr/>
          <p:nvPr/>
        </p:nvGrpSpPr>
        <p:grpSpPr>
          <a:xfrm>
            <a:off x="8623392" y="5700776"/>
            <a:ext cx="1093670" cy="583806"/>
            <a:chOff x="7211516" y="5713148"/>
            <a:chExt cx="664896" cy="334660"/>
          </a:xfrm>
        </p:grpSpPr>
        <p:sp>
          <p:nvSpPr>
            <p:cNvPr id="748" name="Trapezoid 747">
              <a:extLst>
                <a:ext uri="{FF2B5EF4-FFF2-40B4-BE49-F238E27FC236}">
                  <a16:creationId xmlns:a16="http://schemas.microsoft.com/office/drawing/2014/main" id="{EDA6881D-9035-53F5-F333-E743C486CCCE}"/>
                </a:ext>
              </a:extLst>
            </p:cNvPr>
            <p:cNvSpPr/>
            <p:nvPr/>
          </p:nvSpPr>
          <p:spPr>
            <a:xfrm rot="5400000">
              <a:off x="7376634" y="5548030"/>
              <a:ext cx="334660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1" name="Picture 750">
              <a:extLst>
                <a:ext uri="{FF2B5EF4-FFF2-40B4-BE49-F238E27FC236}">
                  <a16:creationId xmlns:a16="http://schemas.microsoft.com/office/drawing/2014/main" id="{1F212039-345E-67F0-F6E8-6A9190E09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284986" y="5797877"/>
              <a:ext cx="517955" cy="165202"/>
            </a:xfrm>
            <a:prstGeom prst="rect">
              <a:avLst/>
            </a:prstGeom>
          </p:spPr>
        </p:pic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ECE5908C-7A14-76F4-7C81-059D878EABDF}"/>
              </a:ext>
            </a:extLst>
          </p:cNvPr>
          <p:cNvGrpSpPr/>
          <p:nvPr/>
        </p:nvGrpSpPr>
        <p:grpSpPr>
          <a:xfrm>
            <a:off x="6510636" y="5096100"/>
            <a:ext cx="947560" cy="513338"/>
            <a:chOff x="6252486" y="5619833"/>
            <a:chExt cx="576069" cy="294265"/>
          </a:xfrm>
        </p:grpSpPr>
        <p:sp>
          <p:nvSpPr>
            <p:cNvPr id="747" name="Trapezoid 746">
              <a:extLst>
                <a:ext uri="{FF2B5EF4-FFF2-40B4-BE49-F238E27FC236}">
                  <a16:creationId xmlns:a16="http://schemas.microsoft.com/office/drawing/2014/main" id="{5D7D41A5-9D25-F3CB-8D93-333CBF031200}"/>
                </a:ext>
              </a:extLst>
            </p:cNvPr>
            <p:cNvSpPr/>
            <p:nvPr/>
          </p:nvSpPr>
          <p:spPr>
            <a:xfrm rot="5400000">
              <a:off x="6393388" y="5478931"/>
              <a:ext cx="294265" cy="576069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5" name="Picture 754">
              <a:extLst>
                <a:ext uri="{FF2B5EF4-FFF2-40B4-BE49-F238E27FC236}">
                  <a16:creationId xmlns:a16="http://schemas.microsoft.com/office/drawing/2014/main" id="{8693BB12-4FCC-B8A7-EF71-F6632862E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76851" y="5678967"/>
              <a:ext cx="517953" cy="165202"/>
            </a:xfrm>
            <a:prstGeom prst="rect">
              <a:avLst/>
            </a:prstGeom>
          </p:spPr>
        </p:pic>
      </p:grp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3D73E083-9EC5-EBBB-5822-6778A2325652}"/>
              </a:ext>
            </a:extLst>
          </p:cNvPr>
          <p:cNvGrpSpPr/>
          <p:nvPr/>
        </p:nvGrpSpPr>
        <p:grpSpPr>
          <a:xfrm>
            <a:off x="4016020" y="4504524"/>
            <a:ext cx="801451" cy="378755"/>
            <a:chOff x="4670079" y="1943571"/>
            <a:chExt cx="487242" cy="217117"/>
          </a:xfrm>
        </p:grpSpPr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195858BC-D11B-202B-204A-AE06D066E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0079" y="1943571"/>
              <a:ext cx="243621" cy="217117"/>
            </a:xfrm>
            <a:prstGeom prst="rect">
              <a:avLst/>
            </a:prstGeom>
          </p:spPr>
        </p:pic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BBB15EE2-F186-CA62-A468-7A01A0F07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3700" y="1943571"/>
              <a:ext cx="243621" cy="217117"/>
            </a:xfrm>
            <a:prstGeom prst="rect">
              <a:avLst/>
            </a:prstGeom>
          </p:spPr>
        </p:pic>
      </p:grpSp>
      <p:grpSp>
        <p:nvGrpSpPr>
          <p:cNvPr id="798" name="Group 797">
            <a:extLst>
              <a:ext uri="{FF2B5EF4-FFF2-40B4-BE49-F238E27FC236}">
                <a16:creationId xmlns:a16="http://schemas.microsoft.com/office/drawing/2014/main" id="{E47B083E-C7A7-6265-A2EA-3A691DA6BEF2}"/>
              </a:ext>
            </a:extLst>
          </p:cNvPr>
          <p:cNvGrpSpPr/>
          <p:nvPr/>
        </p:nvGrpSpPr>
        <p:grpSpPr>
          <a:xfrm>
            <a:off x="7231133" y="3204517"/>
            <a:ext cx="3531691" cy="583806"/>
            <a:chOff x="5698426" y="1559149"/>
            <a:chExt cx="2147090" cy="334660"/>
          </a:xfrm>
        </p:grpSpPr>
        <p:sp>
          <p:nvSpPr>
            <p:cNvPr id="411" name="Rounded Rectangle 410">
              <a:extLst>
                <a:ext uri="{FF2B5EF4-FFF2-40B4-BE49-F238E27FC236}">
                  <a16:creationId xmlns:a16="http://schemas.microsoft.com/office/drawing/2014/main" id="{F6D4F113-334E-BEB0-AFD7-667AEB1D41F2}"/>
                </a:ext>
              </a:extLst>
            </p:cNvPr>
            <p:cNvSpPr/>
            <p:nvPr/>
          </p:nvSpPr>
          <p:spPr>
            <a:xfrm>
              <a:off x="5698426" y="1559149"/>
              <a:ext cx="2147090" cy="3346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15DF5FDC-A275-6DC6-1AFC-8FF8F75D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726303" y="1610102"/>
              <a:ext cx="2021078" cy="238353"/>
            </a:xfrm>
            <a:prstGeom prst="rect">
              <a:avLst/>
            </a:prstGeom>
          </p:spPr>
        </p:pic>
      </p:grp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45C89A46-79E6-22D9-98E6-E2C09ADB7ED8}"/>
              </a:ext>
            </a:extLst>
          </p:cNvPr>
          <p:cNvGrpSpPr/>
          <p:nvPr/>
        </p:nvGrpSpPr>
        <p:grpSpPr>
          <a:xfrm>
            <a:off x="8575209" y="4053041"/>
            <a:ext cx="851569" cy="813645"/>
            <a:chOff x="6020209" y="1979634"/>
            <a:chExt cx="517711" cy="466412"/>
          </a:xfrm>
        </p:grpSpPr>
        <p:sp>
          <p:nvSpPr>
            <p:cNvPr id="391" name="Rounded Rectangle 390">
              <a:extLst>
                <a:ext uri="{FF2B5EF4-FFF2-40B4-BE49-F238E27FC236}">
                  <a16:creationId xmlns:a16="http://schemas.microsoft.com/office/drawing/2014/main" id="{23475FD6-932C-9EDE-5B5E-BC8F6ACDC211}"/>
                </a:ext>
              </a:extLst>
            </p:cNvPr>
            <p:cNvSpPr/>
            <p:nvPr/>
          </p:nvSpPr>
          <p:spPr>
            <a:xfrm>
              <a:off x="6020209" y="1979634"/>
              <a:ext cx="517711" cy="4629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3" name="Graphic 392">
              <a:extLst>
                <a:ext uri="{FF2B5EF4-FFF2-40B4-BE49-F238E27FC236}">
                  <a16:creationId xmlns:a16="http://schemas.microsoft.com/office/drawing/2014/main" id="{E7CC957D-922E-2B98-5BD7-BD022844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38409" y="2134914"/>
              <a:ext cx="307387" cy="311132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6CD32-4487-96D8-A9DD-F1C920ED9235}"/>
              </a:ext>
            </a:extLst>
          </p:cNvPr>
          <p:cNvSpPr txBox="1"/>
          <p:nvPr/>
        </p:nvSpPr>
        <p:spPr>
          <a:xfrm>
            <a:off x="4701334" y="2283590"/>
            <a:ext cx="632747" cy="26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Expert2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D5506-E51A-EF0A-AA4B-8C911B58914A}"/>
              </a:ext>
            </a:extLst>
          </p:cNvPr>
          <p:cNvSpPr txBox="1"/>
          <p:nvPr/>
        </p:nvSpPr>
        <p:spPr>
          <a:xfrm>
            <a:off x="8706065" y="4061228"/>
            <a:ext cx="632747" cy="26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Expert4</a:t>
            </a:r>
          </a:p>
        </p:txBody>
      </p:sp>
    </p:spTree>
    <p:extLst>
      <p:ext uri="{BB962C8B-B14F-4D97-AF65-F5344CB8AC3E}">
        <p14:creationId xmlns:p14="http://schemas.microsoft.com/office/powerpoint/2010/main" val="27702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2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8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124243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32B0F1-3091-4106-42DC-8294F880BCE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684651" y="1436576"/>
            <a:ext cx="247955" cy="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B79ADCE-25D0-2E85-8B98-637B5242B72A}"/>
              </a:ext>
            </a:extLst>
          </p:cNvPr>
          <p:cNvCxnSpPr>
            <a:cxnSpLocks/>
            <a:stCxn id="38" idx="0"/>
            <a:endCxn id="4" idx="1"/>
          </p:cNvCxnSpPr>
          <p:nvPr/>
        </p:nvCxnSpPr>
        <p:spPr>
          <a:xfrm flipV="1">
            <a:off x="2684054" y="1439885"/>
            <a:ext cx="1303734" cy="1100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987788" y="1138297"/>
            <a:ext cx="754293" cy="577735"/>
            <a:chOff x="3503448" y="1760413"/>
            <a:chExt cx="897005" cy="8377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3349F61-97E1-4461-6D1C-028A12D8A11A}"/>
                </a:ext>
              </a:extLst>
            </p:cNvPr>
            <p:cNvSpPr txBox="1"/>
            <p:nvPr/>
          </p:nvSpPr>
          <p:spPr>
            <a:xfrm>
              <a:off x="3532294" y="1760413"/>
              <a:ext cx="868159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Expert1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68B577-D982-30EE-B887-1D6ED197AD61}"/>
              </a:ext>
            </a:extLst>
          </p:cNvPr>
          <p:cNvSpPr/>
          <p:nvPr/>
        </p:nvSpPr>
        <p:spPr>
          <a:xfrm>
            <a:off x="4932607" y="1103077"/>
            <a:ext cx="5064848" cy="666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265F-FD0E-E737-4B67-6BEC961744C2}"/>
              </a:ext>
            </a:extLst>
          </p:cNvPr>
          <p:cNvGrpSpPr/>
          <p:nvPr/>
        </p:nvGrpSpPr>
        <p:grpSpPr>
          <a:xfrm>
            <a:off x="3101661" y="1757853"/>
            <a:ext cx="772495" cy="387284"/>
            <a:chOff x="3070792" y="5699702"/>
            <a:chExt cx="609110" cy="3054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FEF84D-F6A9-93FD-4C3A-9C909169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792" y="5699702"/>
              <a:ext cx="304555" cy="305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A7FBF9-4EA5-058B-C86C-F0E55BF78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75347" y="5699702"/>
              <a:ext cx="304555" cy="305459"/>
            </a:xfrm>
            <a:prstGeom prst="rect">
              <a:avLst/>
            </a:prstGeom>
          </p:spPr>
        </p:pic>
      </p:grpSp>
      <p:pic>
        <p:nvPicPr>
          <p:cNvPr id="450" name="Picture 449">
            <a:extLst>
              <a:ext uri="{FF2B5EF4-FFF2-40B4-BE49-F238E27FC236}">
                <a16:creationId xmlns:a16="http://schemas.microsoft.com/office/drawing/2014/main" id="{AFBF4996-07F1-7E39-4F49-4E2869F881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6338" y="1199302"/>
            <a:ext cx="4858618" cy="443708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49631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32B0F1-3091-4106-42DC-8294F880BCE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684651" y="1436576"/>
            <a:ext cx="247955" cy="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B79ADCE-25D0-2E85-8B98-637B5242B72A}"/>
              </a:ext>
            </a:extLst>
          </p:cNvPr>
          <p:cNvCxnSpPr>
            <a:cxnSpLocks/>
            <a:stCxn id="38" idx="0"/>
            <a:endCxn id="4" idx="1"/>
          </p:cNvCxnSpPr>
          <p:nvPr/>
        </p:nvCxnSpPr>
        <p:spPr>
          <a:xfrm flipV="1">
            <a:off x="2684054" y="1439885"/>
            <a:ext cx="1303734" cy="1100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F3D005D-2FC8-CA50-A7F1-DA59019F4447}"/>
              </a:ext>
            </a:extLst>
          </p:cNvPr>
          <p:cNvGrpSpPr/>
          <p:nvPr/>
        </p:nvGrpSpPr>
        <p:grpSpPr>
          <a:xfrm>
            <a:off x="4016777" y="2972602"/>
            <a:ext cx="827121" cy="623443"/>
            <a:chOff x="5174527" y="5244485"/>
            <a:chExt cx="835708" cy="678930"/>
          </a:xfrm>
        </p:grpSpPr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46140096-2A70-9966-2C7E-BB789DDA5897}"/>
                </a:ext>
              </a:extLst>
            </p:cNvPr>
            <p:cNvSpPr/>
            <p:nvPr/>
          </p:nvSpPr>
          <p:spPr>
            <a:xfrm rot="5400000">
              <a:off x="5252916" y="5166096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5" name="Picture 454">
              <a:extLst>
                <a:ext uri="{FF2B5EF4-FFF2-40B4-BE49-F238E27FC236}">
                  <a16:creationId xmlns:a16="http://schemas.microsoft.com/office/drawing/2014/main" id="{575F020B-FE4A-5372-2ABA-2C2A39506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5524" y="5468468"/>
              <a:ext cx="731520" cy="216747"/>
            </a:xfrm>
            <a:prstGeom prst="rect">
              <a:avLst/>
            </a:prstGeom>
          </p:spPr>
        </p:pic>
      </p:grp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38" idx="0"/>
            <a:endCxn id="63" idx="2"/>
          </p:cNvCxnSpPr>
          <p:nvPr/>
        </p:nvCxnSpPr>
        <p:spPr>
          <a:xfrm>
            <a:off x="2684054" y="2540415"/>
            <a:ext cx="1332723" cy="7439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987788" y="1138297"/>
            <a:ext cx="754293" cy="577735"/>
            <a:chOff x="3503448" y="1760413"/>
            <a:chExt cx="897005" cy="8377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3349F61-97E1-4461-6D1C-028A12D8A11A}"/>
                </a:ext>
              </a:extLst>
            </p:cNvPr>
            <p:cNvSpPr txBox="1"/>
            <p:nvPr/>
          </p:nvSpPr>
          <p:spPr>
            <a:xfrm>
              <a:off x="3532294" y="1760413"/>
              <a:ext cx="868159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Expert1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68B577-D982-30EE-B887-1D6ED197AD61}"/>
              </a:ext>
            </a:extLst>
          </p:cNvPr>
          <p:cNvSpPr/>
          <p:nvPr/>
        </p:nvSpPr>
        <p:spPr>
          <a:xfrm>
            <a:off x="4932607" y="1103077"/>
            <a:ext cx="5064848" cy="666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265F-FD0E-E737-4B67-6BEC961744C2}"/>
              </a:ext>
            </a:extLst>
          </p:cNvPr>
          <p:cNvGrpSpPr/>
          <p:nvPr/>
        </p:nvGrpSpPr>
        <p:grpSpPr>
          <a:xfrm>
            <a:off x="3101661" y="1757853"/>
            <a:ext cx="772495" cy="387284"/>
            <a:chOff x="3070792" y="5699702"/>
            <a:chExt cx="609110" cy="3054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FEF84D-F6A9-93FD-4C3A-9C909169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0792" y="5699702"/>
              <a:ext cx="304555" cy="305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A7FBF9-4EA5-058B-C86C-F0E55BF78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75347" y="5699702"/>
              <a:ext cx="304555" cy="3054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492BBE-AF62-E478-0EEA-1896975395C6}"/>
              </a:ext>
            </a:extLst>
          </p:cNvPr>
          <p:cNvGrpSpPr/>
          <p:nvPr/>
        </p:nvGrpSpPr>
        <p:grpSpPr>
          <a:xfrm>
            <a:off x="3036149" y="2471564"/>
            <a:ext cx="763120" cy="772133"/>
            <a:chOff x="3329923" y="4732176"/>
            <a:chExt cx="601718" cy="60899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20D1E9-040E-429A-3313-988741F9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29923" y="4732176"/>
              <a:ext cx="300859" cy="30175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DF2E5A5-A779-7578-C9E0-3238CFD1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30782" y="4732176"/>
              <a:ext cx="300859" cy="30175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41633C7-3567-5C08-51D2-49B79322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20A399-21ED-317A-7DE5-B9A47FC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pic>
        <p:nvPicPr>
          <p:cNvPr id="450" name="Picture 449">
            <a:extLst>
              <a:ext uri="{FF2B5EF4-FFF2-40B4-BE49-F238E27FC236}">
                <a16:creationId xmlns:a16="http://schemas.microsoft.com/office/drawing/2014/main" id="{AFBF4996-07F1-7E39-4F49-4E2869F881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6338" y="1199302"/>
            <a:ext cx="4858618" cy="443708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127813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32B0F1-3091-4106-42DC-8294F880BCE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684651" y="1436576"/>
            <a:ext cx="247955" cy="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B79ADCE-25D0-2E85-8B98-637B5242B72A}"/>
              </a:ext>
            </a:extLst>
          </p:cNvPr>
          <p:cNvCxnSpPr>
            <a:cxnSpLocks/>
            <a:stCxn id="38" idx="0"/>
            <a:endCxn id="4" idx="1"/>
          </p:cNvCxnSpPr>
          <p:nvPr/>
        </p:nvCxnSpPr>
        <p:spPr>
          <a:xfrm flipV="1">
            <a:off x="2684054" y="1439885"/>
            <a:ext cx="1303734" cy="1100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F3D005D-2FC8-CA50-A7F1-DA59019F4447}"/>
              </a:ext>
            </a:extLst>
          </p:cNvPr>
          <p:cNvGrpSpPr/>
          <p:nvPr/>
        </p:nvGrpSpPr>
        <p:grpSpPr>
          <a:xfrm>
            <a:off x="4016777" y="2972602"/>
            <a:ext cx="827121" cy="623443"/>
            <a:chOff x="5174527" y="5244485"/>
            <a:chExt cx="835708" cy="678930"/>
          </a:xfrm>
        </p:grpSpPr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46140096-2A70-9966-2C7E-BB789DDA5897}"/>
                </a:ext>
              </a:extLst>
            </p:cNvPr>
            <p:cNvSpPr/>
            <p:nvPr/>
          </p:nvSpPr>
          <p:spPr>
            <a:xfrm rot="5400000">
              <a:off x="5252916" y="5166096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5" name="Picture 454">
              <a:extLst>
                <a:ext uri="{FF2B5EF4-FFF2-40B4-BE49-F238E27FC236}">
                  <a16:creationId xmlns:a16="http://schemas.microsoft.com/office/drawing/2014/main" id="{575F020B-FE4A-5372-2ABA-2C2A39506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5524" y="5468468"/>
              <a:ext cx="731520" cy="216747"/>
            </a:xfrm>
            <a:prstGeom prst="rect">
              <a:avLst/>
            </a:prstGeom>
          </p:spPr>
        </p:pic>
      </p:grp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38" idx="0"/>
            <a:endCxn id="63" idx="2"/>
          </p:cNvCxnSpPr>
          <p:nvPr/>
        </p:nvCxnSpPr>
        <p:spPr>
          <a:xfrm>
            <a:off x="2684054" y="2540415"/>
            <a:ext cx="1332723" cy="7439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987788" y="1138297"/>
            <a:ext cx="754293" cy="577735"/>
            <a:chOff x="3503448" y="1760413"/>
            <a:chExt cx="897005" cy="8377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3349F61-97E1-4461-6D1C-028A12D8A11A}"/>
                </a:ext>
              </a:extLst>
            </p:cNvPr>
            <p:cNvSpPr txBox="1"/>
            <p:nvPr/>
          </p:nvSpPr>
          <p:spPr>
            <a:xfrm>
              <a:off x="3532294" y="1760413"/>
              <a:ext cx="868159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Expert1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F16188-CE07-4ED6-8A1C-33D36AD359BF}"/>
              </a:ext>
            </a:extLst>
          </p:cNvPr>
          <p:cNvGrpSpPr/>
          <p:nvPr/>
        </p:nvGrpSpPr>
        <p:grpSpPr>
          <a:xfrm>
            <a:off x="5608106" y="2011380"/>
            <a:ext cx="716929" cy="593319"/>
            <a:chOff x="3503448" y="1737814"/>
            <a:chExt cx="855881" cy="860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98E22AD-E64F-E39E-6F22-EACBFC632D65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73672B-B092-09AE-C186-DA60C3B29545}"/>
                </a:ext>
              </a:extLst>
            </p:cNvPr>
            <p:cNvSpPr txBox="1"/>
            <p:nvPr/>
          </p:nvSpPr>
          <p:spPr>
            <a:xfrm>
              <a:off x="3538736" y="1737814"/>
              <a:ext cx="820593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Expert2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D1234FD-F70C-03CB-40FA-4C3E2AC1E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sp>
        <p:nvSpPr>
          <p:cNvPr id="474" name="Rounded Rectangle 473">
            <a:extLst>
              <a:ext uri="{FF2B5EF4-FFF2-40B4-BE49-F238E27FC236}">
                <a16:creationId xmlns:a16="http://schemas.microsoft.com/office/drawing/2014/main" id="{55616ABA-39B8-8D2C-0EA0-D873CCE97A65}"/>
              </a:ext>
            </a:extLst>
          </p:cNvPr>
          <p:cNvSpPr/>
          <p:nvPr/>
        </p:nvSpPr>
        <p:spPr>
          <a:xfrm>
            <a:off x="6433475" y="2029305"/>
            <a:ext cx="4248702" cy="5979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E196E578-8172-549B-3279-4418BD402FD6}"/>
              </a:ext>
            </a:extLst>
          </p:cNvPr>
          <p:cNvCxnSpPr>
            <a:cxnSpLocks/>
            <a:stCxn id="34" idx="3"/>
            <a:endCxn id="474" idx="1"/>
          </p:cNvCxnSpPr>
          <p:nvPr/>
        </p:nvCxnSpPr>
        <p:spPr>
          <a:xfrm flipV="1">
            <a:off x="6302275" y="2328299"/>
            <a:ext cx="131200" cy="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DC98ED4F-6273-E5CF-7682-C3078CA3F3D1}"/>
              </a:ext>
            </a:extLst>
          </p:cNvPr>
          <p:cNvCxnSpPr>
            <a:cxnSpLocks/>
            <a:stCxn id="63" idx="0"/>
            <a:endCxn id="34" idx="1"/>
          </p:cNvCxnSpPr>
          <p:nvPr/>
        </p:nvCxnSpPr>
        <p:spPr>
          <a:xfrm flipV="1">
            <a:off x="4843897" y="2328553"/>
            <a:ext cx="764208" cy="9557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68B577-D982-30EE-B887-1D6ED197AD61}"/>
              </a:ext>
            </a:extLst>
          </p:cNvPr>
          <p:cNvSpPr/>
          <p:nvPr/>
        </p:nvSpPr>
        <p:spPr>
          <a:xfrm>
            <a:off x="4932607" y="1103077"/>
            <a:ext cx="5064848" cy="666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265F-FD0E-E737-4B67-6BEC961744C2}"/>
              </a:ext>
            </a:extLst>
          </p:cNvPr>
          <p:cNvGrpSpPr/>
          <p:nvPr/>
        </p:nvGrpSpPr>
        <p:grpSpPr>
          <a:xfrm>
            <a:off x="3101661" y="1757853"/>
            <a:ext cx="772495" cy="387284"/>
            <a:chOff x="3070792" y="5699702"/>
            <a:chExt cx="609110" cy="3054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FEF84D-F6A9-93FD-4C3A-9C909169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0792" y="5699702"/>
              <a:ext cx="304555" cy="305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A7FBF9-4EA5-058B-C86C-F0E55BF78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75347" y="5699702"/>
              <a:ext cx="304555" cy="3054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492BBE-AF62-E478-0EEA-1896975395C6}"/>
              </a:ext>
            </a:extLst>
          </p:cNvPr>
          <p:cNvGrpSpPr/>
          <p:nvPr/>
        </p:nvGrpSpPr>
        <p:grpSpPr>
          <a:xfrm>
            <a:off x="3036149" y="2471564"/>
            <a:ext cx="763120" cy="772133"/>
            <a:chOff x="3329923" y="4732176"/>
            <a:chExt cx="601718" cy="60899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20D1E9-040E-429A-3313-988741F9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29923" y="4732176"/>
              <a:ext cx="300859" cy="30175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DF2E5A5-A779-7578-C9E0-3238CFD1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30782" y="4732176"/>
              <a:ext cx="300859" cy="30175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41633C7-3567-5C08-51D2-49B79322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20A399-21ED-317A-7DE5-B9A47FC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0B37D5-A55D-2783-A71F-5D5D4AB8A785}"/>
              </a:ext>
            </a:extLst>
          </p:cNvPr>
          <p:cNvGrpSpPr/>
          <p:nvPr/>
        </p:nvGrpSpPr>
        <p:grpSpPr>
          <a:xfrm>
            <a:off x="4898686" y="2679918"/>
            <a:ext cx="763120" cy="382584"/>
            <a:chOff x="4408001" y="3061502"/>
            <a:chExt cx="601718" cy="30175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4239A73-8D78-56B8-F2C9-A3DBB5E3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08001" y="3061502"/>
              <a:ext cx="300859" cy="30175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D0E186D-9A5C-6E52-085B-C0ECC0FEB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08860" y="3061502"/>
              <a:ext cx="300859" cy="301752"/>
            </a:xfrm>
            <a:prstGeom prst="rect">
              <a:avLst/>
            </a:prstGeom>
          </p:spPr>
        </p:pic>
      </p:grpSp>
      <p:pic>
        <p:nvPicPr>
          <p:cNvPr id="450" name="Picture 449">
            <a:extLst>
              <a:ext uri="{FF2B5EF4-FFF2-40B4-BE49-F238E27FC236}">
                <a16:creationId xmlns:a16="http://schemas.microsoft.com/office/drawing/2014/main" id="{AFBF4996-07F1-7E39-4F49-4E2869F881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6338" y="1199302"/>
            <a:ext cx="4858618" cy="443708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9" name="Picture 468">
            <a:extLst>
              <a:ext uri="{FF2B5EF4-FFF2-40B4-BE49-F238E27FC236}">
                <a16:creationId xmlns:a16="http://schemas.microsoft.com/office/drawing/2014/main" id="{10C74D09-5AE8-6D85-BC6E-B0D8617FF2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0253" y="2178341"/>
            <a:ext cx="4094152" cy="249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15613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32B0F1-3091-4106-42DC-8294F880BCE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684651" y="1436576"/>
            <a:ext cx="247955" cy="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B79ADCE-25D0-2E85-8B98-637B5242B72A}"/>
              </a:ext>
            </a:extLst>
          </p:cNvPr>
          <p:cNvCxnSpPr>
            <a:cxnSpLocks/>
            <a:stCxn id="38" idx="0"/>
            <a:endCxn id="4" idx="1"/>
          </p:cNvCxnSpPr>
          <p:nvPr/>
        </p:nvCxnSpPr>
        <p:spPr>
          <a:xfrm flipV="1">
            <a:off x="2684054" y="1439885"/>
            <a:ext cx="1303734" cy="1100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F3D005D-2FC8-CA50-A7F1-DA59019F4447}"/>
              </a:ext>
            </a:extLst>
          </p:cNvPr>
          <p:cNvGrpSpPr/>
          <p:nvPr/>
        </p:nvGrpSpPr>
        <p:grpSpPr>
          <a:xfrm>
            <a:off x="4016777" y="2972602"/>
            <a:ext cx="827121" cy="623443"/>
            <a:chOff x="5174527" y="5244485"/>
            <a:chExt cx="835708" cy="678930"/>
          </a:xfrm>
        </p:grpSpPr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46140096-2A70-9966-2C7E-BB789DDA5897}"/>
                </a:ext>
              </a:extLst>
            </p:cNvPr>
            <p:cNvSpPr/>
            <p:nvPr/>
          </p:nvSpPr>
          <p:spPr>
            <a:xfrm rot="5400000">
              <a:off x="5252916" y="5166096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5" name="Picture 454">
              <a:extLst>
                <a:ext uri="{FF2B5EF4-FFF2-40B4-BE49-F238E27FC236}">
                  <a16:creationId xmlns:a16="http://schemas.microsoft.com/office/drawing/2014/main" id="{575F020B-FE4A-5372-2ABA-2C2A39506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5524" y="5468468"/>
              <a:ext cx="731520" cy="216747"/>
            </a:xfrm>
            <a:prstGeom prst="rect">
              <a:avLst/>
            </a:prstGeom>
          </p:spPr>
        </p:pic>
      </p:grp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38" idx="0"/>
            <a:endCxn id="63" idx="2"/>
          </p:cNvCxnSpPr>
          <p:nvPr/>
        </p:nvCxnSpPr>
        <p:spPr>
          <a:xfrm>
            <a:off x="2684054" y="2540415"/>
            <a:ext cx="1332723" cy="7439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6D3BCD13-BA50-1D3A-0B56-AEAB9E624665}"/>
              </a:ext>
            </a:extLst>
          </p:cNvPr>
          <p:cNvGrpSpPr/>
          <p:nvPr/>
        </p:nvGrpSpPr>
        <p:grpSpPr>
          <a:xfrm>
            <a:off x="5637095" y="3778064"/>
            <a:ext cx="827121" cy="623443"/>
            <a:chOff x="6039199" y="4741701"/>
            <a:chExt cx="835708" cy="678930"/>
          </a:xfrm>
        </p:grpSpPr>
        <p:sp>
          <p:nvSpPr>
            <p:cNvPr id="491" name="Trapezoid 490">
              <a:extLst>
                <a:ext uri="{FF2B5EF4-FFF2-40B4-BE49-F238E27FC236}">
                  <a16:creationId xmlns:a16="http://schemas.microsoft.com/office/drawing/2014/main" id="{805519A8-71AC-1E78-CC54-F42BB455FC2E}"/>
                </a:ext>
              </a:extLst>
            </p:cNvPr>
            <p:cNvSpPr/>
            <p:nvPr/>
          </p:nvSpPr>
          <p:spPr>
            <a:xfrm rot="5400000">
              <a:off x="6117588" y="4663312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8" name="Picture 467">
              <a:extLst>
                <a:ext uri="{FF2B5EF4-FFF2-40B4-BE49-F238E27FC236}">
                  <a16:creationId xmlns:a16="http://schemas.microsoft.com/office/drawing/2014/main" id="{3B52E471-6627-8086-8AA0-9A17DF34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5530" y="4965446"/>
              <a:ext cx="731520" cy="21674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987788" y="1138297"/>
            <a:ext cx="754293" cy="577735"/>
            <a:chOff x="3503448" y="1760413"/>
            <a:chExt cx="897005" cy="8377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3349F61-97E1-4461-6D1C-028A12D8A11A}"/>
                </a:ext>
              </a:extLst>
            </p:cNvPr>
            <p:cNvSpPr txBox="1"/>
            <p:nvPr/>
          </p:nvSpPr>
          <p:spPr>
            <a:xfrm>
              <a:off x="3532294" y="1760413"/>
              <a:ext cx="868159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Expert1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F16188-CE07-4ED6-8A1C-33D36AD359BF}"/>
              </a:ext>
            </a:extLst>
          </p:cNvPr>
          <p:cNvGrpSpPr/>
          <p:nvPr/>
        </p:nvGrpSpPr>
        <p:grpSpPr>
          <a:xfrm>
            <a:off x="5608106" y="2011380"/>
            <a:ext cx="716929" cy="593319"/>
            <a:chOff x="3503448" y="1737814"/>
            <a:chExt cx="855881" cy="860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98E22AD-E64F-E39E-6F22-EACBFC632D65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73672B-B092-09AE-C186-DA60C3B29545}"/>
                </a:ext>
              </a:extLst>
            </p:cNvPr>
            <p:cNvSpPr txBox="1"/>
            <p:nvPr/>
          </p:nvSpPr>
          <p:spPr>
            <a:xfrm>
              <a:off x="3538736" y="1737814"/>
              <a:ext cx="820593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Expert2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D1234FD-F70C-03CB-40FA-4C3E2AC1E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sp>
        <p:nvSpPr>
          <p:cNvPr id="474" name="Rounded Rectangle 473">
            <a:extLst>
              <a:ext uri="{FF2B5EF4-FFF2-40B4-BE49-F238E27FC236}">
                <a16:creationId xmlns:a16="http://schemas.microsoft.com/office/drawing/2014/main" id="{55616ABA-39B8-8D2C-0EA0-D873CCE97A65}"/>
              </a:ext>
            </a:extLst>
          </p:cNvPr>
          <p:cNvSpPr/>
          <p:nvPr/>
        </p:nvSpPr>
        <p:spPr>
          <a:xfrm>
            <a:off x="6433475" y="2029305"/>
            <a:ext cx="4248702" cy="5979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E196E578-8172-549B-3279-4418BD402FD6}"/>
              </a:ext>
            </a:extLst>
          </p:cNvPr>
          <p:cNvCxnSpPr>
            <a:cxnSpLocks/>
            <a:stCxn id="34" idx="3"/>
            <a:endCxn id="474" idx="1"/>
          </p:cNvCxnSpPr>
          <p:nvPr/>
        </p:nvCxnSpPr>
        <p:spPr>
          <a:xfrm flipV="1">
            <a:off x="6302275" y="2328299"/>
            <a:ext cx="131200" cy="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DC98ED4F-6273-E5CF-7682-C3078CA3F3D1}"/>
              </a:ext>
            </a:extLst>
          </p:cNvPr>
          <p:cNvCxnSpPr>
            <a:cxnSpLocks/>
            <a:stCxn id="63" idx="0"/>
            <a:endCxn id="34" idx="1"/>
          </p:cNvCxnSpPr>
          <p:nvPr/>
        </p:nvCxnSpPr>
        <p:spPr>
          <a:xfrm flipV="1">
            <a:off x="4843897" y="2328553"/>
            <a:ext cx="764208" cy="9557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urved Connector 493">
            <a:extLst>
              <a:ext uri="{FF2B5EF4-FFF2-40B4-BE49-F238E27FC236}">
                <a16:creationId xmlns:a16="http://schemas.microsoft.com/office/drawing/2014/main" id="{958CCB1D-0B65-791A-307E-AAF265080DED}"/>
              </a:ext>
            </a:extLst>
          </p:cNvPr>
          <p:cNvCxnSpPr>
            <a:cxnSpLocks/>
            <a:stCxn id="63" idx="0"/>
            <a:endCxn id="491" idx="2"/>
          </p:cNvCxnSpPr>
          <p:nvPr/>
        </p:nvCxnSpPr>
        <p:spPr>
          <a:xfrm>
            <a:off x="4843897" y="3284325"/>
            <a:ext cx="793199" cy="8054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68B577-D982-30EE-B887-1D6ED197AD61}"/>
              </a:ext>
            </a:extLst>
          </p:cNvPr>
          <p:cNvSpPr/>
          <p:nvPr/>
        </p:nvSpPr>
        <p:spPr>
          <a:xfrm>
            <a:off x="4932607" y="1103077"/>
            <a:ext cx="5064848" cy="666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265F-FD0E-E737-4B67-6BEC961744C2}"/>
              </a:ext>
            </a:extLst>
          </p:cNvPr>
          <p:cNvGrpSpPr/>
          <p:nvPr/>
        </p:nvGrpSpPr>
        <p:grpSpPr>
          <a:xfrm>
            <a:off x="3101661" y="1757853"/>
            <a:ext cx="772495" cy="387284"/>
            <a:chOff x="3070792" y="5699702"/>
            <a:chExt cx="609110" cy="3054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FEF84D-F6A9-93FD-4C3A-9C909169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70792" y="5699702"/>
              <a:ext cx="304555" cy="305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A7FBF9-4EA5-058B-C86C-F0E55BF78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75347" y="5699702"/>
              <a:ext cx="304555" cy="3054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492BBE-AF62-E478-0EEA-1896975395C6}"/>
              </a:ext>
            </a:extLst>
          </p:cNvPr>
          <p:cNvGrpSpPr/>
          <p:nvPr/>
        </p:nvGrpSpPr>
        <p:grpSpPr>
          <a:xfrm>
            <a:off x="3036149" y="2471564"/>
            <a:ext cx="763120" cy="772133"/>
            <a:chOff x="3329923" y="4732176"/>
            <a:chExt cx="601718" cy="60899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20D1E9-040E-429A-3313-988741F9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29923" y="4732176"/>
              <a:ext cx="300859" cy="30175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DF2E5A5-A779-7578-C9E0-3238CFD1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0782" y="4732176"/>
              <a:ext cx="300859" cy="30175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41633C7-3567-5C08-51D2-49B79322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20A399-21ED-317A-7DE5-B9A47FC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DA92D1-6C6F-61F3-B686-E40E3A569C38}"/>
              </a:ext>
            </a:extLst>
          </p:cNvPr>
          <p:cNvGrpSpPr/>
          <p:nvPr/>
        </p:nvGrpSpPr>
        <p:grpSpPr>
          <a:xfrm>
            <a:off x="4815559" y="3569621"/>
            <a:ext cx="763119" cy="382584"/>
            <a:chOff x="3329923" y="5039422"/>
            <a:chExt cx="601717" cy="3017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B0956CB-8BB6-6BC9-AA90-C15E0C8C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3A9CC5-D745-9B86-06E0-E437F3EF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0B37D5-A55D-2783-A71F-5D5D4AB8A785}"/>
              </a:ext>
            </a:extLst>
          </p:cNvPr>
          <p:cNvGrpSpPr/>
          <p:nvPr/>
        </p:nvGrpSpPr>
        <p:grpSpPr>
          <a:xfrm>
            <a:off x="4898686" y="2679918"/>
            <a:ext cx="763120" cy="382584"/>
            <a:chOff x="4408001" y="3061502"/>
            <a:chExt cx="601718" cy="30175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4239A73-8D78-56B8-F2C9-A3DBB5E3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08001" y="3061502"/>
              <a:ext cx="300859" cy="30175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D0E186D-9A5C-6E52-085B-C0ECC0FEB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08860" y="3061502"/>
              <a:ext cx="300859" cy="301752"/>
            </a:xfrm>
            <a:prstGeom prst="rect">
              <a:avLst/>
            </a:prstGeom>
          </p:spPr>
        </p:pic>
      </p:grpSp>
      <p:pic>
        <p:nvPicPr>
          <p:cNvPr id="450" name="Picture 449">
            <a:extLst>
              <a:ext uri="{FF2B5EF4-FFF2-40B4-BE49-F238E27FC236}">
                <a16:creationId xmlns:a16="http://schemas.microsoft.com/office/drawing/2014/main" id="{AFBF4996-07F1-7E39-4F49-4E2869F881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6338" y="1199302"/>
            <a:ext cx="4858618" cy="443708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9" name="Picture 468">
            <a:extLst>
              <a:ext uri="{FF2B5EF4-FFF2-40B4-BE49-F238E27FC236}">
                <a16:creationId xmlns:a16="http://schemas.microsoft.com/office/drawing/2014/main" id="{10C74D09-5AE8-6D85-BC6E-B0D8617FF2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00253" y="2178341"/>
            <a:ext cx="4094152" cy="249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348833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32B0F1-3091-4106-42DC-8294F880BCE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684651" y="1436576"/>
            <a:ext cx="247955" cy="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B79ADCE-25D0-2E85-8B98-637B5242B72A}"/>
              </a:ext>
            </a:extLst>
          </p:cNvPr>
          <p:cNvCxnSpPr>
            <a:cxnSpLocks/>
            <a:stCxn id="38" idx="0"/>
            <a:endCxn id="4" idx="1"/>
          </p:cNvCxnSpPr>
          <p:nvPr/>
        </p:nvCxnSpPr>
        <p:spPr>
          <a:xfrm flipV="1">
            <a:off x="2684054" y="1439885"/>
            <a:ext cx="1303734" cy="1100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F3D005D-2FC8-CA50-A7F1-DA59019F4447}"/>
              </a:ext>
            </a:extLst>
          </p:cNvPr>
          <p:cNvGrpSpPr/>
          <p:nvPr/>
        </p:nvGrpSpPr>
        <p:grpSpPr>
          <a:xfrm>
            <a:off x="4016777" y="2972602"/>
            <a:ext cx="827121" cy="623443"/>
            <a:chOff x="5174527" y="5244485"/>
            <a:chExt cx="835708" cy="678930"/>
          </a:xfrm>
        </p:grpSpPr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46140096-2A70-9966-2C7E-BB789DDA5897}"/>
                </a:ext>
              </a:extLst>
            </p:cNvPr>
            <p:cNvSpPr/>
            <p:nvPr/>
          </p:nvSpPr>
          <p:spPr>
            <a:xfrm rot="5400000">
              <a:off x="5252916" y="5166096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5" name="Picture 454">
              <a:extLst>
                <a:ext uri="{FF2B5EF4-FFF2-40B4-BE49-F238E27FC236}">
                  <a16:creationId xmlns:a16="http://schemas.microsoft.com/office/drawing/2014/main" id="{575F020B-FE4A-5372-2ABA-2C2A39506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5524" y="5468468"/>
              <a:ext cx="731520" cy="216747"/>
            </a:xfrm>
            <a:prstGeom prst="rect">
              <a:avLst/>
            </a:prstGeom>
          </p:spPr>
        </p:pic>
      </p:grp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38" idx="0"/>
            <a:endCxn id="63" idx="2"/>
          </p:cNvCxnSpPr>
          <p:nvPr/>
        </p:nvCxnSpPr>
        <p:spPr>
          <a:xfrm>
            <a:off x="2684054" y="2540415"/>
            <a:ext cx="1332723" cy="7439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6D3BCD13-BA50-1D3A-0B56-AEAB9E624665}"/>
              </a:ext>
            </a:extLst>
          </p:cNvPr>
          <p:cNvGrpSpPr/>
          <p:nvPr/>
        </p:nvGrpSpPr>
        <p:grpSpPr>
          <a:xfrm>
            <a:off x="5637095" y="3778064"/>
            <a:ext cx="827121" cy="623443"/>
            <a:chOff x="6039199" y="4741701"/>
            <a:chExt cx="835708" cy="678930"/>
          </a:xfrm>
        </p:grpSpPr>
        <p:sp>
          <p:nvSpPr>
            <p:cNvPr id="491" name="Trapezoid 490">
              <a:extLst>
                <a:ext uri="{FF2B5EF4-FFF2-40B4-BE49-F238E27FC236}">
                  <a16:creationId xmlns:a16="http://schemas.microsoft.com/office/drawing/2014/main" id="{805519A8-71AC-1E78-CC54-F42BB455FC2E}"/>
                </a:ext>
              </a:extLst>
            </p:cNvPr>
            <p:cNvSpPr/>
            <p:nvPr/>
          </p:nvSpPr>
          <p:spPr>
            <a:xfrm rot="5400000">
              <a:off x="6117588" y="4663312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8" name="Picture 467">
              <a:extLst>
                <a:ext uri="{FF2B5EF4-FFF2-40B4-BE49-F238E27FC236}">
                  <a16:creationId xmlns:a16="http://schemas.microsoft.com/office/drawing/2014/main" id="{3B52E471-6627-8086-8AA0-9A17DF34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5530" y="4965446"/>
              <a:ext cx="731520" cy="21674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987788" y="1138297"/>
            <a:ext cx="754293" cy="577735"/>
            <a:chOff x="3503448" y="1760413"/>
            <a:chExt cx="897005" cy="8377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3349F61-97E1-4461-6D1C-028A12D8A11A}"/>
                </a:ext>
              </a:extLst>
            </p:cNvPr>
            <p:cNvSpPr txBox="1"/>
            <p:nvPr/>
          </p:nvSpPr>
          <p:spPr>
            <a:xfrm>
              <a:off x="3532294" y="1760413"/>
              <a:ext cx="868159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Expert1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F16188-CE07-4ED6-8A1C-33D36AD359BF}"/>
              </a:ext>
            </a:extLst>
          </p:cNvPr>
          <p:cNvGrpSpPr/>
          <p:nvPr/>
        </p:nvGrpSpPr>
        <p:grpSpPr>
          <a:xfrm>
            <a:off x="5608106" y="2011380"/>
            <a:ext cx="716929" cy="593319"/>
            <a:chOff x="3503448" y="1737814"/>
            <a:chExt cx="855881" cy="860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98E22AD-E64F-E39E-6F22-EACBFC632D65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73672B-B092-09AE-C186-DA60C3B29545}"/>
                </a:ext>
              </a:extLst>
            </p:cNvPr>
            <p:cNvSpPr txBox="1"/>
            <p:nvPr/>
          </p:nvSpPr>
          <p:spPr>
            <a:xfrm>
              <a:off x="3538736" y="1737814"/>
              <a:ext cx="820593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Expert2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D1234FD-F70C-03CB-40FA-4C3E2AC1E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sp>
        <p:nvSpPr>
          <p:cNvPr id="474" name="Rounded Rectangle 473">
            <a:extLst>
              <a:ext uri="{FF2B5EF4-FFF2-40B4-BE49-F238E27FC236}">
                <a16:creationId xmlns:a16="http://schemas.microsoft.com/office/drawing/2014/main" id="{55616ABA-39B8-8D2C-0EA0-D873CCE97A65}"/>
              </a:ext>
            </a:extLst>
          </p:cNvPr>
          <p:cNvSpPr/>
          <p:nvPr/>
        </p:nvSpPr>
        <p:spPr>
          <a:xfrm>
            <a:off x="6433475" y="2029305"/>
            <a:ext cx="4248702" cy="5979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E196E578-8172-549B-3279-4418BD402FD6}"/>
              </a:ext>
            </a:extLst>
          </p:cNvPr>
          <p:cNvCxnSpPr>
            <a:cxnSpLocks/>
            <a:stCxn id="34" idx="3"/>
            <a:endCxn id="474" idx="1"/>
          </p:cNvCxnSpPr>
          <p:nvPr/>
        </p:nvCxnSpPr>
        <p:spPr>
          <a:xfrm flipV="1">
            <a:off x="6302275" y="2328299"/>
            <a:ext cx="131200" cy="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DC98ED4F-6273-E5CF-7682-C3078CA3F3D1}"/>
              </a:ext>
            </a:extLst>
          </p:cNvPr>
          <p:cNvCxnSpPr>
            <a:cxnSpLocks/>
            <a:stCxn id="63" idx="0"/>
            <a:endCxn id="34" idx="1"/>
          </p:cNvCxnSpPr>
          <p:nvPr/>
        </p:nvCxnSpPr>
        <p:spPr>
          <a:xfrm flipV="1">
            <a:off x="4843897" y="2328553"/>
            <a:ext cx="764208" cy="9557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urved Connector 493">
            <a:extLst>
              <a:ext uri="{FF2B5EF4-FFF2-40B4-BE49-F238E27FC236}">
                <a16:creationId xmlns:a16="http://schemas.microsoft.com/office/drawing/2014/main" id="{958CCB1D-0B65-791A-307E-AAF265080DED}"/>
              </a:ext>
            </a:extLst>
          </p:cNvPr>
          <p:cNvCxnSpPr>
            <a:cxnSpLocks/>
            <a:stCxn id="63" idx="0"/>
            <a:endCxn id="491" idx="2"/>
          </p:cNvCxnSpPr>
          <p:nvPr/>
        </p:nvCxnSpPr>
        <p:spPr>
          <a:xfrm>
            <a:off x="4843897" y="3284325"/>
            <a:ext cx="793199" cy="8054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7" name="Picture 496">
            <a:extLst>
              <a:ext uri="{FF2B5EF4-FFF2-40B4-BE49-F238E27FC236}">
                <a16:creationId xmlns:a16="http://schemas.microsoft.com/office/drawing/2014/main" id="{F6FE21BD-99E6-171F-0EE0-EF0B0DEB3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925" y="4058935"/>
            <a:ext cx="418556" cy="41983"/>
          </a:xfrm>
          <a:prstGeom prst="rect">
            <a:avLst/>
          </a:prstGeom>
        </p:spPr>
      </p:pic>
      <p:sp>
        <p:nvSpPr>
          <p:cNvPr id="499" name="Trapezoid 498">
            <a:extLst>
              <a:ext uri="{FF2B5EF4-FFF2-40B4-BE49-F238E27FC236}">
                <a16:creationId xmlns:a16="http://schemas.microsoft.com/office/drawing/2014/main" id="{F26F4277-7A5D-DBE7-ED73-E07BE8DE5128}"/>
              </a:ext>
            </a:extLst>
          </p:cNvPr>
          <p:cNvSpPr/>
          <p:nvPr/>
        </p:nvSpPr>
        <p:spPr>
          <a:xfrm rot="5400000">
            <a:off x="7007574" y="3645376"/>
            <a:ext cx="623443" cy="827121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68B577-D982-30EE-B887-1D6ED197AD61}"/>
              </a:ext>
            </a:extLst>
          </p:cNvPr>
          <p:cNvSpPr/>
          <p:nvPr/>
        </p:nvSpPr>
        <p:spPr>
          <a:xfrm>
            <a:off x="4932607" y="1103077"/>
            <a:ext cx="5064848" cy="666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00A2DBF-B515-BE8F-C309-420A3F45E9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441" y="3975098"/>
            <a:ext cx="644326" cy="19708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265F-FD0E-E737-4B67-6BEC961744C2}"/>
              </a:ext>
            </a:extLst>
          </p:cNvPr>
          <p:cNvGrpSpPr/>
          <p:nvPr/>
        </p:nvGrpSpPr>
        <p:grpSpPr>
          <a:xfrm>
            <a:off x="3101661" y="1757853"/>
            <a:ext cx="772495" cy="387284"/>
            <a:chOff x="3070792" y="5699702"/>
            <a:chExt cx="609110" cy="3054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FEF84D-F6A9-93FD-4C3A-9C909169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70792" y="5699702"/>
              <a:ext cx="304555" cy="305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A7FBF9-4EA5-058B-C86C-F0E55BF78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75347" y="5699702"/>
              <a:ext cx="304555" cy="3054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492BBE-AF62-E478-0EEA-1896975395C6}"/>
              </a:ext>
            </a:extLst>
          </p:cNvPr>
          <p:cNvGrpSpPr/>
          <p:nvPr/>
        </p:nvGrpSpPr>
        <p:grpSpPr>
          <a:xfrm>
            <a:off x="3036149" y="2471564"/>
            <a:ext cx="763120" cy="772133"/>
            <a:chOff x="3329923" y="4732176"/>
            <a:chExt cx="601718" cy="60899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20D1E9-040E-429A-3313-988741F9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29923" y="4732176"/>
              <a:ext cx="300859" cy="30175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DF2E5A5-A779-7578-C9E0-3238CFD1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0782" y="4732176"/>
              <a:ext cx="300859" cy="30175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41633C7-3567-5C08-51D2-49B79322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20A399-21ED-317A-7DE5-B9A47FC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DA92D1-6C6F-61F3-B686-E40E3A569C38}"/>
              </a:ext>
            </a:extLst>
          </p:cNvPr>
          <p:cNvGrpSpPr/>
          <p:nvPr/>
        </p:nvGrpSpPr>
        <p:grpSpPr>
          <a:xfrm>
            <a:off x="4815559" y="3569621"/>
            <a:ext cx="763119" cy="382584"/>
            <a:chOff x="3329923" y="5039422"/>
            <a:chExt cx="601717" cy="3017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B0956CB-8BB6-6BC9-AA90-C15E0C8C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3A9CC5-D745-9B86-06E0-E437F3EF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0B37D5-A55D-2783-A71F-5D5D4AB8A785}"/>
              </a:ext>
            </a:extLst>
          </p:cNvPr>
          <p:cNvGrpSpPr/>
          <p:nvPr/>
        </p:nvGrpSpPr>
        <p:grpSpPr>
          <a:xfrm>
            <a:off x="4898686" y="2679918"/>
            <a:ext cx="763120" cy="382584"/>
            <a:chOff x="4408001" y="3061502"/>
            <a:chExt cx="601718" cy="30175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4239A73-8D78-56B8-F2C9-A3DBB5E3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8001" y="3061502"/>
              <a:ext cx="300859" cy="30175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D0E186D-9A5C-6E52-085B-C0ECC0FEB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08860" y="3061502"/>
              <a:ext cx="300859" cy="301752"/>
            </a:xfrm>
            <a:prstGeom prst="rect">
              <a:avLst/>
            </a:prstGeom>
          </p:spPr>
        </p:pic>
      </p:grpSp>
      <p:pic>
        <p:nvPicPr>
          <p:cNvPr id="450" name="Picture 449">
            <a:extLst>
              <a:ext uri="{FF2B5EF4-FFF2-40B4-BE49-F238E27FC236}">
                <a16:creationId xmlns:a16="http://schemas.microsoft.com/office/drawing/2014/main" id="{AFBF4996-07F1-7E39-4F49-4E2869F8810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06338" y="1199302"/>
            <a:ext cx="4858618" cy="443708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9" name="Picture 468">
            <a:extLst>
              <a:ext uri="{FF2B5EF4-FFF2-40B4-BE49-F238E27FC236}">
                <a16:creationId xmlns:a16="http://schemas.microsoft.com/office/drawing/2014/main" id="{10C74D09-5AE8-6D85-BC6E-B0D8617FF2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00253" y="2178341"/>
            <a:ext cx="4094152" cy="249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3492394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FDCB989-152A-A902-35A3-133F0B0CB697}"/>
              </a:ext>
            </a:extLst>
          </p:cNvPr>
          <p:cNvSpPr/>
          <p:nvPr/>
        </p:nvSpPr>
        <p:spPr>
          <a:xfrm>
            <a:off x="1597595" y="572655"/>
            <a:ext cx="10488520" cy="4539515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32B0F1-3091-4106-42DC-8294F880BCE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684651" y="1436576"/>
            <a:ext cx="247955" cy="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B79ADCE-25D0-2E85-8B98-637B5242B72A}"/>
              </a:ext>
            </a:extLst>
          </p:cNvPr>
          <p:cNvCxnSpPr>
            <a:cxnSpLocks/>
            <a:stCxn id="38" idx="0"/>
            <a:endCxn id="4" idx="1"/>
          </p:cNvCxnSpPr>
          <p:nvPr/>
        </p:nvCxnSpPr>
        <p:spPr>
          <a:xfrm flipV="1">
            <a:off x="2684054" y="1439885"/>
            <a:ext cx="1303734" cy="1100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17F0-FECF-4513-0330-BE73D81D6CAD}"/>
              </a:ext>
            </a:extLst>
          </p:cNvPr>
          <p:cNvGrpSpPr/>
          <p:nvPr/>
        </p:nvGrpSpPr>
        <p:grpSpPr>
          <a:xfrm>
            <a:off x="1856932" y="2228691"/>
            <a:ext cx="827121" cy="623443"/>
            <a:chOff x="2921283" y="3221704"/>
            <a:chExt cx="835708" cy="678930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EB0DA3FD-FCF8-EEF5-EEBE-C836764856FA}"/>
                </a:ext>
              </a:extLst>
            </p:cNvPr>
            <p:cNvSpPr/>
            <p:nvPr/>
          </p:nvSpPr>
          <p:spPr>
            <a:xfrm rot="5400000">
              <a:off x="2999672" y="3143315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ADC0566-D8DE-43B3-3C4D-89D08969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586" y="3439371"/>
              <a:ext cx="728663" cy="215900"/>
            </a:xfrm>
            <a:prstGeom prst="rect">
              <a:avLst/>
            </a:prstGeom>
          </p:spPr>
        </p:pic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F3D005D-2FC8-CA50-A7F1-DA59019F4447}"/>
              </a:ext>
            </a:extLst>
          </p:cNvPr>
          <p:cNvGrpSpPr/>
          <p:nvPr/>
        </p:nvGrpSpPr>
        <p:grpSpPr>
          <a:xfrm>
            <a:off x="4016777" y="2972602"/>
            <a:ext cx="827121" cy="623443"/>
            <a:chOff x="5174527" y="5244485"/>
            <a:chExt cx="835708" cy="678930"/>
          </a:xfrm>
        </p:grpSpPr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46140096-2A70-9966-2C7E-BB789DDA5897}"/>
                </a:ext>
              </a:extLst>
            </p:cNvPr>
            <p:cNvSpPr/>
            <p:nvPr/>
          </p:nvSpPr>
          <p:spPr>
            <a:xfrm rot="5400000">
              <a:off x="5252916" y="5166096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5" name="Picture 454">
              <a:extLst>
                <a:ext uri="{FF2B5EF4-FFF2-40B4-BE49-F238E27FC236}">
                  <a16:creationId xmlns:a16="http://schemas.microsoft.com/office/drawing/2014/main" id="{575F020B-FE4A-5372-2ABA-2C2A39506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5524" y="5468468"/>
              <a:ext cx="731520" cy="216747"/>
            </a:xfrm>
            <a:prstGeom prst="rect">
              <a:avLst/>
            </a:prstGeom>
          </p:spPr>
        </p:pic>
      </p:grp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38" idx="0"/>
            <a:endCxn id="63" idx="2"/>
          </p:cNvCxnSpPr>
          <p:nvPr/>
        </p:nvCxnSpPr>
        <p:spPr>
          <a:xfrm>
            <a:off x="2684054" y="2540415"/>
            <a:ext cx="1332723" cy="7439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6D3BCD13-BA50-1D3A-0B56-AEAB9E624665}"/>
              </a:ext>
            </a:extLst>
          </p:cNvPr>
          <p:cNvGrpSpPr/>
          <p:nvPr/>
        </p:nvGrpSpPr>
        <p:grpSpPr>
          <a:xfrm>
            <a:off x="5637095" y="3778064"/>
            <a:ext cx="827121" cy="623443"/>
            <a:chOff x="6039199" y="4741701"/>
            <a:chExt cx="835708" cy="678930"/>
          </a:xfrm>
        </p:grpSpPr>
        <p:sp>
          <p:nvSpPr>
            <p:cNvPr id="491" name="Trapezoid 490">
              <a:extLst>
                <a:ext uri="{FF2B5EF4-FFF2-40B4-BE49-F238E27FC236}">
                  <a16:creationId xmlns:a16="http://schemas.microsoft.com/office/drawing/2014/main" id="{805519A8-71AC-1E78-CC54-F42BB455FC2E}"/>
                </a:ext>
              </a:extLst>
            </p:cNvPr>
            <p:cNvSpPr/>
            <p:nvPr/>
          </p:nvSpPr>
          <p:spPr>
            <a:xfrm rot="5400000">
              <a:off x="6117588" y="4663312"/>
              <a:ext cx="678930" cy="83570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8" name="Picture 467">
              <a:extLst>
                <a:ext uri="{FF2B5EF4-FFF2-40B4-BE49-F238E27FC236}">
                  <a16:creationId xmlns:a16="http://schemas.microsoft.com/office/drawing/2014/main" id="{3B52E471-6627-8086-8AA0-9A17DF34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5530" y="4965446"/>
              <a:ext cx="731520" cy="21674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987788" y="1138297"/>
            <a:ext cx="754293" cy="577735"/>
            <a:chOff x="3503448" y="1760413"/>
            <a:chExt cx="897005" cy="8377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33349F61-97E1-4461-6D1C-028A12D8A11A}"/>
                </a:ext>
              </a:extLst>
            </p:cNvPr>
            <p:cNvSpPr txBox="1"/>
            <p:nvPr/>
          </p:nvSpPr>
          <p:spPr>
            <a:xfrm>
              <a:off x="3532294" y="1760413"/>
              <a:ext cx="868159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Expert1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F16188-CE07-4ED6-8A1C-33D36AD359BF}"/>
              </a:ext>
            </a:extLst>
          </p:cNvPr>
          <p:cNvGrpSpPr/>
          <p:nvPr/>
        </p:nvGrpSpPr>
        <p:grpSpPr>
          <a:xfrm>
            <a:off x="5608106" y="2011380"/>
            <a:ext cx="716929" cy="593319"/>
            <a:chOff x="3503448" y="1737814"/>
            <a:chExt cx="855881" cy="860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98E22AD-E64F-E39E-6F22-EACBFC632D65}"/>
                </a:ext>
              </a:extLst>
            </p:cNvPr>
            <p:cNvSpPr/>
            <p:nvPr/>
          </p:nvSpPr>
          <p:spPr>
            <a:xfrm>
              <a:off x="3503448" y="1797305"/>
              <a:ext cx="828710" cy="80086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73672B-B092-09AE-C186-DA60C3B29545}"/>
                </a:ext>
              </a:extLst>
            </p:cNvPr>
            <p:cNvSpPr txBox="1"/>
            <p:nvPr/>
          </p:nvSpPr>
          <p:spPr>
            <a:xfrm>
              <a:off x="3538736" y="1737814"/>
              <a:ext cx="820593" cy="39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Expert2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D1234FD-F70C-03CB-40FA-4C3E2AC1E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sp>
        <p:nvSpPr>
          <p:cNvPr id="474" name="Rounded Rectangle 473">
            <a:extLst>
              <a:ext uri="{FF2B5EF4-FFF2-40B4-BE49-F238E27FC236}">
                <a16:creationId xmlns:a16="http://schemas.microsoft.com/office/drawing/2014/main" id="{55616ABA-39B8-8D2C-0EA0-D873CCE97A65}"/>
              </a:ext>
            </a:extLst>
          </p:cNvPr>
          <p:cNvSpPr/>
          <p:nvPr/>
        </p:nvSpPr>
        <p:spPr>
          <a:xfrm>
            <a:off x="6433475" y="2029305"/>
            <a:ext cx="4248702" cy="5979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E196E578-8172-549B-3279-4418BD402FD6}"/>
              </a:ext>
            </a:extLst>
          </p:cNvPr>
          <p:cNvCxnSpPr>
            <a:cxnSpLocks/>
            <a:stCxn id="34" idx="3"/>
            <a:endCxn id="474" idx="1"/>
          </p:cNvCxnSpPr>
          <p:nvPr/>
        </p:nvCxnSpPr>
        <p:spPr>
          <a:xfrm flipV="1">
            <a:off x="6302275" y="2328299"/>
            <a:ext cx="131200" cy="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DC98ED4F-6273-E5CF-7682-C3078CA3F3D1}"/>
              </a:ext>
            </a:extLst>
          </p:cNvPr>
          <p:cNvCxnSpPr>
            <a:cxnSpLocks/>
            <a:stCxn id="63" idx="0"/>
            <a:endCxn id="34" idx="1"/>
          </p:cNvCxnSpPr>
          <p:nvPr/>
        </p:nvCxnSpPr>
        <p:spPr>
          <a:xfrm flipV="1">
            <a:off x="4843897" y="2328553"/>
            <a:ext cx="764208" cy="9557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urved Connector 493">
            <a:extLst>
              <a:ext uri="{FF2B5EF4-FFF2-40B4-BE49-F238E27FC236}">
                <a16:creationId xmlns:a16="http://schemas.microsoft.com/office/drawing/2014/main" id="{958CCB1D-0B65-791A-307E-AAF265080DED}"/>
              </a:ext>
            </a:extLst>
          </p:cNvPr>
          <p:cNvCxnSpPr>
            <a:cxnSpLocks/>
            <a:stCxn id="63" idx="0"/>
            <a:endCxn id="491" idx="2"/>
          </p:cNvCxnSpPr>
          <p:nvPr/>
        </p:nvCxnSpPr>
        <p:spPr>
          <a:xfrm>
            <a:off x="4843897" y="3284325"/>
            <a:ext cx="793199" cy="8054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7" name="Picture 496">
            <a:extLst>
              <a:ext uri="{FF2B5EF4-FFF2-40B4-BE49-F238E27FC236}">
                <a16:creationId xmlns:a16="http://schemas.microsoft.com/office/drawing/2014/main" id="{F6FE21BD-99E6-171F-0EE0-EF0B0DEB3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925" y="4058935"/>
            <a:ext cx="418556" cy="41983"/>
          </a:xfrm>
          <a:prstGeom prst="rect">
            <a:avLst/>
          </a:prstGeom>
        </p:spPr>
      </p:pic>
      <p:sp>
        <p:nvSpPr>
          <p:cNvPr id="499" name="Trapezoid 498">
            <a:extLst>
              <a:ext uri="{FF2B5EF4-FFF2-40B4-BE49-F238E27FC236}">
                <a16:creationId xmlns:a16="http://schemas.microsoft.com/office/drawing/2014/main" id="{F26F4277-7A5D-DBE7-ED73-E07BE8DE5128}"/>
              </a:ext>
            </a:extLst>
          </p:cNvPr>
          <p:cNvSpPr/>
          <p:nvPr/>
        </p:nvSpPr>
        <p:spPr>
          <a:xfrm rot="5400000">
            <a:off x="7007574" y="3645376"/>
            <a:ext cx="623443" cy="827121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56E1D246-9586-0963-29EC-7F7209E4A9BA}"/>
              </a:ext>
            </a:extLst>
          </p:cNvPr>
          <p:cNvGrpSpPr/>
          <p:nvPr/>
        </p:nvGrpSpPr>
        <p:grpSpPr>
          <a:xfrm>
            <a:off x="8406084" y="2944204"/>
            <a:ext cx="775226" cy="601081"/>
            <a:chOff x="3491740" y="1741086"/>
            <a:chExt cx="997534" cy="871613"/>
          </a:xfrm>
        </p:grpSpPr>
        <p:sp>
          <p:nvSpPr>
            <p:cNvPr id="509" name="Rounded Rectangle 508">
              <a:extLst>
                <a:ext uri="{FF2B5EF4-FFF2-40B4-BE49-F238E27FC236}">
                  <a16:creationId xmlns:a16="http://schemas.microsoft.com/office/drawing/2014/main" id="{4FAF6B25-E8E0-EA13-8D65-8053A4C76E07}"/>
                </a:ext>
              </a:extLst>
            </p:cNvPr>
            <p:cNvSpPr/>
            <p:nvPr/>
          </p:nvSpPr>
          <p:spPr>
            <a:xfrm>
              <a:off x="3491740" y="1811831"/>
              <a:ext cx="828710" cy="80086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96B9020E-D114-8CCF-1255-5324343CB5FE}"/>
                </a:ext>
              </a:extLst>
            </p:cNvPr>
            <p:cNvSpPr txBox="1"/>
            <p:nvPr/>
          </p:nvSpPr>
          <p:spPr>
            <a:xfrm>
              <a:off x="3534813" y="1741086"/>
              <a:ext cx="954461" cy="396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Expert4</a:t>
              </a:r>
            </a:p>
          </p:txBody>
        </p:sp>
        <p:pic>
          <p:nvPicPr>
            <p:cNvPr id="511" name="Graphic 510">
              <a:extLst>
                <a:ext uri="{FF2B5EF4-FFF2-40B4-BE49-F238E27FC236}">
                  <a16:creationId xmlns:a16="http://schemas.microsoft.com/office/drawing/2014/main" id="{0135DB66-C06B-6D90-9A83-4E144AC0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0077" y="2059925"/>
              <a:ext cx="492039" cy="538247"/>
            </a:xfrm>
            <a:prstGeom prst="rect">
              <a:avLst/>
            </a:prstGeom>
          </p:spPr>
        </p:pic>
      </p:grp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36C33334-A4CE-F9EB-28BE-551A2C8B8826}"/>
              </a:ext>
            </a:extLst>
          </p:cNvPr>
          <p:cNvCxnSpPr>
            <a:cxnSpLocks/>
            <a:stCxn id="509" idx="3"/>
            <a:endCxn id="507" idx="1"/>
          </p:cNvCxnSpPr>
          <p:nvPr/>
        </p:nvCxnSpPr>
        <p:spPr>
          <a:xfrm flipV="1">
            <a:off x="9050110" y="3268298"/>
            <a:ext cx="208058" cy="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F1B510D1-5BFA-2847-0580-9D73D82CB3FE}"/>
              </a:ext>
            </a:extLst>
          </p:cNvPr>
          <p:cNvCxnSpPr>
            <a:cxnSpLocks/>
            <a:stCxn id="499" idx="0"/>
            <a:endCxn id="509" idx="1"/>
          </p:cNvCxnSpPr>
          <p:nvPr/>
        </p:nvCxnSpPr>
        <p:spPr>
          <a:xfrm flipV="1">
            <a:off x="7732856" y="3269137"/>
            <a:ext cx="673228" cy="789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68B577-D982-30EE-B887-1D6ED197AD61}"/>
              </a:ext>
            </a:extLst>
          </p:cNvPr>
          <p:cNvSpPr/>
          <p:nvPr/>
        </p:nvSpPr>
        <p:spPr>
          <a:xfrm>
            <a:off x="4932607" y="1103077"/>
            <a:ext cx="5064848" cy="666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ounded Rectangle 506">
            <a:extLst>
              <a:ext uri="{FF2B5EF4-FFF2-40B4-BE49-F238E27FC236}">
                <a16:creationId xmlns:a16="http://schemas.microsoft.com/office/drawing/2014/main" id="{6A7DD1CF-DFA0-68DE-2632-0AC816F7549B}"/>
              </a:ext>
            </a:extLst>
          </p:cNvPr>
          <p:cNvSpPr/>
          <p:nvPr/>
        </p:nvSpPr>
        <p:spPr>
          <a:xfrm>
            <a:off x="9258168" y="2899605"/>
            <a:ext cx="2787183" cy="737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00A2DBF-B515-BE8F-C309-420A3F45E9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441" y="3975098"/>
            <a:ext cx="644326" cy="19708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6F35447-01C3-A132-CAE4-860C4C54DEC5}"/>
              </a:ext>
            </a:extLst>
          </p:cNvPr>
          <p:cNvGrpSpPr/>
          <p:nvPr/>
        </p:nvGrpSpPr>
        <p:grpSpPr>
          <a:xfrm>
            <a:off x="18879" y="1378786"/>
            <a:ext cx="1557571" cy="2308269"/>
            <a:chOff x="689042" y="1742890"/>
            <a:chExt cx="1228140" cy="182058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6C8830-3D7D-ED71-7E4D-5B6CCCCA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042" y="1742890"/>
              <a:ext cx="614070" cy="6158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983E5B-49CB-F171-6E21-F78828FE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03112" y="1742890"/>
              <a:ext cx="614070" cy="615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FF2147-AC9C-AEF8-6627-A8319A06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9042" y="2338581"/>
              <a:ext cx="614070" cy="6158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7C1ED16-63D4-71A3-35EE-A1100F7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03112" y="2331687"/>
              <a:ext cx="614070" cy="6158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EB5657-70F5-F6CD-8EA3-E115CC50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9042" y="2947579"/>
              <a:ext cx="614070" cy="6158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45280-A1C9-509F-BA67-32574524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03112" y="2947579"/>
              <a:ext cx="614070" cy="6158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265F-FD0E-E737-4B67-6BEC961744C2}"/>
              </a:ext>
            </a:extLst>
          </p:cNvPr>
          <p:cNvGrpSpPr/>
          <p:nvPr/>
        </p:nvGrpSpPr>
        <p:grpSpPr>
          <a:xfrm>
            <a:off x="3101661" y="1757853"/>
            <a:ext cx="772495" cy="387284"/>
            <a:chOff x="3070792" y="5699702"/>
            <a:chExt cx="609110" cy="3054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FEF84D-F6A9-93FD-4C3A-9C909169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70792" y="5699702"/>
              <a:ext cx="304555" cy="305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A7FBF9-4EA5-058B-C86C-F0E55BF78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75347" y="5699702"/>
              <a:ext cx="304555" cy="3054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492BBE-AF62-E478-0EEA-1896975395C6}"/>
              </a:ext>
            </a:extLst>
          </p:cNvPr>
          <p:cNvGrpSpPr/>
          <p:nvPr/>
        </p:nvGrpSpPr>
        <p:grpSpPr>
          <a:xfrm>
            <a:off x="3036149" y="2471564"/>
            <a:ext cx="763120" cy="772133"/>
            <a:chOff x="3329923" y="4732176"/>
            <a:chExt cx="601718" cy="60899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20D1E9-040E-429A-3313-988741F9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29923" y="4732176"/>
              <a:ext cx="300859" cy="30175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DF2E5A5-A779-7578-C9E0-3238CFD1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0782" y="4732176"/>
              <a:ext cx="300859" cy="30175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41633C7-3567-5C08-51D2-49B79322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20A399-21ED-317A-7DE5-B9A47FC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DA92D1-6C6F-61F3-B686-E40E3A569C38}"/>
              </a:ext>
            </a:extLst>
          </p:cNvPr>
          <p:cNvGrpSpPr/>
          <p:nvPr/>
        </p:nvGrpSpPr>
        <p:grpSpPr>
          <a:xfrm>
            <a:off x="4815559" y="3569621"/>
            <a:ext cx="763119" cy="382584"/>
            <a:chOff x="3329923" y="5039422"/>
            <a:chExt cx="601717" cy="3017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B0956CB-8BB6-6BC9-AA90-C15E0C8C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29923" y="5039422"/>
              <a:ext cx="300859" cy="30175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3A9CC5-D745-9B86-06E0-E437F3EF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630781" y="5039422"/>
              <a:ext cx="300859" cy="30175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0B37D5-A55D-2783-A71F-5D5D4AB8A785}"/>
              </a:ext>
            </a:extLst>
          </p:cNvPr>
          <p:cNvGrpSpPr/>
          <p:nvPr/>
        </p:nvGrpSpPr>
        <p:grpSpPr>
          <a:xfrm>
            <a:off x="4898686" y="2679918"/>
            <a:ext cx="763120" cy="382584"/>
            <a:chOff x="4408001" y="3061502"/>
            <a:chExt cx="601718" cy="30175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4239A73-8D78-56B8-F2C9-A3DBB5E3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8001" y="3061502"/>
              <a:ext cx="300859" cy="30175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D0E186D-9A5C-6E52-085B-C0ECC0FEB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08860" y="3061502"/>
              <a:ext cx="300859" cy="301752"/>
            </a:xfrm>
            <a:prstGeom prst="rect">
              <a:avLst/>
            </a:prstGeom>
          </p:spPr>
        </p:pic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E4422CBD-B335-9F56-ED52-FE6BD2CD0E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7033" y="3449467"/>
            <a:ext cx="381560" cy="382584"/>
          </a:xfrm>
          <a:prstGeom prst="rect">
            <a:avLst/>
          </a:prstGeom>
        </p:spPr>
      </p:pic>
      <p:pic>
        <p:nvPicPr>
          <p:cNvPr id="450" name="Picture 449">
            <a:extLst>
              <a:ext uri="{FF2B5EF4-FFF2-40B4-BE49-F238E27FC236}">
                <a16:creationId xmlns:a16="http://schemas.microsoft.com/office/drawing/2014/main" id="{AFBF4996-07F1-7E39-4F49-4E2869F8810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06338" y="1199302"/>
            <a:ext cx="4858618" cy="443708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CD7ADBD-592B-3566-0021-08E8A072FA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576450" y="2515744"/>
            <a:ext cx="281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9" name="Picture 468">
            <a:extLst>
              <a:ext uri="{FF2B5EF4-FFF2-40B4-BE49-F238E27FC236}">
                <a16:creationId xmlns:a16="http://schemas.microsoft.com/office/drawing/2014/main" id="{10C74D09-5AE8-6D85-BC6E-B0D8617FF2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00253" y="2178341"/>
            <a:ext cx="4094152" cy="249452"/>
          </a:xfrm>
          <a:prstGeom prst="rect">
            <a:avLst/>
          </a:prstGeom>
        </p:spPr>
      </p:pic>
      <p:pic>
        <p:nvPicPr>
          <p:cNvPr id="473" name="Picture 472">
            <a:extLst>
              <a:ext uri="{FF2B5EF4-FFF2-40B4-BE49-F238E27FC236}">
                <a16:creationId xmlns:a16="http://schemas.microsoft.com/office/drawing/2014/main" id="{E4ECBC0D-8C46-847A-5408-D6DA0883DBA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00222" y="3006099"/>
            <a:ext cx="2524450" cy="566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06B1B-342E-0291-4232-A37C114C71C6}"/>
              </a:ext>
            </a:extLst>
          </p:cNvPr>
          <p:cNvSpPr txBox="1"/>
          <p:nvPr/>
        </p:nvSpPr>
        <p:spPr>
          <a:xfrm>
            <a:off x="5651019" y="61989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28272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0350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AD7325-3E5B-479F-06B4-DA6A480D92AC}"/>
              </a:ext>
            </a:extLst>
          </p:cNvPr>
          <p:cNvGrpSpPr/>
          <p:nvPr/>
        </p:nvGrpSpPr>
        <p:grpSpPr>
          <a:xfrm>
            <a:off x="18879" y="572655"/>
            <a:ext cx="12067236" cy="4539515"/>
            <a:chOff x="18879" y="572655"/>
            <a:chExt cx="12067236" cy="4539515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5FDCB989-152A-A902-35A3-133F0B0CB697}"/>
                </a:ext>
              </a:extLst>
            </p:cNvPr>
            <p:cNvSpPr/>
            <p:nvPr/>
          </p:nvSpPr>
          <p:spPr>
            <a:xfrm>
              <a:off x="1597595" y="572655"/>
              <a:ext cx="10488520" cy="4539515"/>
            </a:xfrm>
            <a:prstGeom prst="roundRect">
              <a:avLst>
                <a:gd name="adj" fmla="val 23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8883F09-429D-BE2C-15CB-9168DB6772BA}"/>
                </a:ext>
              </a:extLst>
            </p:cNvPr>
            <p:cNvSpPr/>
            <p:nvPr/>
          </p:nvSpPr>
          <p:spPr>
            <a:xfrm>
              <a:off x="8341060" y="4024081"/>
              <a:ext cx="2524450" cy="1018347"/>
            </a:xfrm>
            <a:prstGeom prst="roundRect">
              <a:avLst>
                <a:gd name="adj" fmla="val 694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32B0F1-3091-4106-42DC-8294F880BCEC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4684651" y="1436576"/>
              <a:ext cx="247955" cy="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AB79ADCE-25D0-2E85-8B98-637B5242B72A}"/>
                </a:ext>
              </a:extLst>
            </p:cNvPr>
            <p:cNvCxnSpPr>
              <a:cxnSpLocks/>
              <a:stCxn id="38" idx="0"/>
              <a:endCxn id="4" idx="1"/>
            </p:cNvCxnSpPr>
            <p:nvPr/>
          </p:nvCxnSpPr>
          <p:spPr>
            <a:xfrm flipV="1">
              <a:off x="2684054" y="1439885"/>
              <a:ext cx="1303734" cy="110052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3717F0-FECF-4513-0330-BE73D81D6CAD}"/>
                </a:ext>
              </a:extLst>
            </p:cNvPr>
            <p:cNvGrpSpPr/>
            <p:nvPr/>
          </p:nvGrpSpPr>
          <p:grpSpPr>
            <a:xfrm>
              <a:off x="1856932" y="2228691"/>
              <a:ext cx="827121" cy="623443"/>
              <a:chOff x="2921283" y="3221704"/>
              <a:chExt cx="835708" cy="678930"/>
            </a:xfrm>
          </p:grpSpPr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EB0DA3FD-FCF8-EEF5-EEBE-C836764856FA}"/>
                  </a:ext>
                </a:extLst>
              </p:cNvPr>
              <p:cNvSpPr/>
              <p:nvPr/>
            </p:nvSpPr>
            <p:spPr>
              <a:xfrm rot="5400000">
                <a:off x="2999672" y="3143315"/>
                <a:ext cx="678930" cy="835708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3ADC0566-D8DE-43B3-3C4D-89D089691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586" y="3439371"/>
                <a:ext cx="728663" cy="215900"/>
              </a:xfrm>
              <a:prstGeom prst="rect">
                <a:avLst/>
              </a:prstGeom>
            </p:spPr>
          </p:pic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3F3D005D-2FC8-CA50-A7F1-DA59019F4447}"/>
                </a:ext>
              </a:extLst>
            </p:cNvPr>
            <p:cNvGrpSpPr/>
            <p:nvPr/>
          </p:nvGrpSpPr>
          <p:grpSpPr>
            <a:xfrm>
              <a:off x="4016777" y="2972602"/>
              <a:ext cx="827121" cy="623443"/>
              <a:chOff x="5174527" y="5244485"/>
              <a:chExt cx="835708" cy="678930"/>
            </a:xfrm>
          </p:grpSpPr>
          <p:sp>
            <p:nvSpPr>
              <p:cNvPr id="63" name="Trapezoid 62">
                <a:extLst>
                  <a:ext uri="{FF2B5EF4-FFF2-40B4-BE49-F238E27FC236}">
                    <a16:creationId xmlns:a16="http://schemas.microsoft.com/office/drawing/2014/main" id="{46140096-2A70-9966-2C7E-BB789DDA5897}"/>
                  </a:ext>
                </a:extLst>
              </p:cNvPr>
              <p:cNvSpPr/>
              <p:nvPr/>
            </p:nvSpPr>
            <p:spPr>
              <a:xfrm rot="5400000">
                <a:off x="5252916" y="5166096"/>
                <a:ext cx="678930" cy="835708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5" name="Picture 454">
                <a:extLst>
                  <a:ext uri="{FF2B5EF4-FFF2-40B4-BE49-F238E27FC236}">
                    <a16:creationId xmlns:a16="http://schemas.microsoft.com/office/drawing/2014/main" id="{575F020B-FE4A-5372-2ABA-2C2A39506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5524" y="5468468"/>
                <a:ext cx="731520" cy="216747"/>
              </a:xfrm>
              <a:prstGeom prst="rect">
                <a:avLst/>
              </a:prstGeom>
            </p:spPr>
          </p:pic>
        </p:grpSp>
        <p:cxnSp>
          <p:nvCxnSpPr>
            <p:cNvPr id="458" name="Curved Connector 457">
              <a:extLst>
                <a:ext uri="{FF2B5EF4-FFF2-40B4-BE49-F238E27FC236}">
                  <a16:creationId xmlns:a16="http://schemas.microsoft.com/office/drawing/2014/main" id="{C42F3375-4D5C-D558-B37B-A0BD347D7AA8}"/>
                </a:ext>
              </a:extLst>
            </p:cNvPr>
            <p:cNvCxnSpPr>
              <a:cxnSpLocks/>
              <a:stCxn id="38" idx="0"/>
              <a:endCxn id="63" idx="2"/>
            </p:cNvCxnSpPr>
            <p:nvPr/>
          </p:nvCxnSpPr>
          <p:spPr>
            <a:xfrm>
              <a:off x="2684054" y="2540415"/>
              <a:ext cx="1332723" cy="7439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6D3BCD13-BA50-1D3A-0B56-AEAB9E624665}"/>
                </a:ext>
              </a:extLst>
            </p:cNvPr>
            <p:cNvGrpSpPr/>
            <p:nvPr/>
          </p:nvGrpSpPr>
          <p:grpSpPr>
            <a:xfrm>
              <a:off x="5637095" y="3778064"/>
              <a:ext cx="827121" cy="623443"/>
              <a:chOff x="6039199" y="4741701"/>
              <a:chExt cx="835708" cy="678930"/>
            </a:xfrm>
          </p:grpSpPr>
          <p:sp>
            <p:nvSpPr>
              <p:cNvPr id="491" name="Trapezoid 490">
                <a:extLst>
                  <a:ext uri="{FF2B5EF4-FFF2-40B4-BE49-F238E27FC236}">
                    <a16:creationId xmlns:a16="http://schemas.microsoft.com/office/drawing/2014/main" id="{805519A8-71AC-1E78-CC54-F42BB455FC2E}"/>
                  </a:ext>
                </a:extLst>
              </p:cNvPr>
              <p:cNvSpPr/>
              <p:nvPr/>
            </p:nvSpPr>
            <p:spPr>
              <a:xfrm rot="5400000">
                <a:off x="6117588" y="4663312"/>
                <a:ext cx="678930" cy="835708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8" name="Picture 467">
                <a:extLst>
                  <a:ext uri="{FF2B5EF4-FFF2-40B4-BE49-F238E27FC236}">
                    <a16:creationId xmlns:a16="http://schemas.microsoft.com/office/drawing/2014/main" id="{3B52E471-6627-8086-8AA0-9A17DF34F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5530" y="4965446"/>
                <a:ext cx="731520" cy="216747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0B81325-2F38-276A-536C-62F34449A51F}"/>
                </a:ext>
              </a:extLst>
            </p:cNvPr>
            <p:cNvGrpSpPr/>
            <p:nvPr/>
          </p:nvGrpSpPr>
          <p:grpSpPr>
            <a:xfrm>
              <a:off x="3987788" y="1138297"/>
              <a:ext cx="754293" cy="577735"/>
              <a:chOff x="3503448" y="1760413"/>
              <a:chExt cx="897005" cy="83776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90F6031-3808-74A0-F3DB-DCFB59A53182}"/>
                  </a:ext>
                </a:extLst>
              </p:cNvPr>
              <p:cNvSpPr/>
              <p:nvPr/>
            </p:nvSpPr>
            <p:spPr>
              <a:xfrm>
                <a:off x="3503448" y="1797305"/>
                <a:ext cx="828710" cy="80086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33349F61-97E1-4461-6D1C-028A12D8A11A}"/>
                  </a:ext>
                </a:extLst>
              </p:cNvPr>
              <p:cNvSpPr txBox="1"/>
              <p:nvPr/>
            </p:nvSpPr>
            <p:spPr>
              <a:xfrm>
                <a:off x="3532294" y="1760413"/>
                <a:ext cx="868159" cy="396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Expert1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2F202CF2-D801-528D-2172-6A70CC45E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0077" y="2059925"/>
                <a:ext cx="492039" cy="538247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F16188-CE07-4ED6-8A1C-33D36AD359BF}"/>
                </a:ext>
              </a:extLst>
            </p:cNvPr>
            <p:cNvGrpSpPr/>
            <p:nvPr/>
          </p:nvGrpSpPr>
          <p:grpSpPr>
            <a:xfrm>
              <a:off x="5608106" y="2011380"/>
              <a:ext cx="716929" cy="593319"/>
              <a:chOff x="3503448" y="1737814"/>
              <a:chExt cx="855881" cy="86035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698E22AD-E64F-E39E-6F22-EACBFC632D65}"/>
                  </a:ext>
                </a:extLst>
              </p:cNvPr>
              <p:cNvSpPr/>
              <p:nvPr/>
            </p:nvSpPr>
            <p:spPr>
              <a:xfrm>
                <a:off x="3503448" y="1797305"/>
                <a:ext cx="828710" cy="80086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73672B-B092-09AE-C186-DA60C3B29545}"/>
                  </a:ext>
                </a:extLst>
              </p:cNvPr>
              <p:cNvSpPr txBox="1"/>
              <p:nvPr/>
            </p:nvSpPr>
            <p:spPr>
              <a:xfrm>
                <a:off x="3538736" y="1737814"/>
                <a:ext cx="820593" cy="396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Expert2</a:t>
                </a:r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CD1234FD-F70C-03CB-40FA-4C3E2AC1E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0077" y="2059925"/>
                <a:ext cx="492039" cy="538247"/>
              </a:xfrm>
              <a:prstGeom prst="rect">
                <a:avLst/>
              </a:prstGeom>
            </p:spPr>
          </p:pic>
        </p:grpSp>
        <p:sp>
          <p:nvSpPr>
            <p:cNvPr id="474" name="Rounded Rectangle 473">
              <a:extLst>
                <a:ext uri="{FF2B5EF4-FFF2-40B4-BE49-F238E27FC236}">
                  <a16:creationId xmlns:a16="http://schemas.microsoft.com/office/drawing/2014/main" id="{55616ABA-39B8-8D2C-0EA0-D873CCE97A65}"/>
                </a:ext>
              </a:extLst>
            </p:cNvPr>
            <p:cNvSpPr/>
            <p:nvPr/>
          </p:nvSpPr>
          <p:spPr>
            <a:xfrm>
              <a:off x="6433475" y="2029305"/>
              <a:ext cx="4248702" cy="5979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6" name="Straight Arrow Connector 475">
              <a:extLst>
                <a:ext uri="{FF2B5EF4-FFF2-40B4-BE49-F238E27FC236}">
                  <a16:creationId xmlns:a16="http://schemas.microsoft.com/office/drawing/2014/main" id="{E196E578-8172-549B-3279-4418BD402FD6}"/>
                </a:ext>
              </a:extLst>
            </p:cNvPr>
            <p:cNvCxnSpPr>
              <a:cxnSpLocks/>
              <a:stCxn id="34" idx="3"/>
              <a:endCxn id="474" idx="1"/>
            </p:cNvCxnSpPr>
            <p:nvPr/>
          </p:nvCxnSpPr>
          <p:spPr>
            <a:xfrm flipV="1">
              <a:off x="6302275" y="2328299"/>
              <a:ext cx="131200" cy="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Curved Connector 480">
              <a:extLst>
                <a:ext uri="{FF2B5EF4-FFF2-40B4-BE49-F238E27FC236}">
                  <a16:creationId xmlns:a16="http://schemas.microsoft.com/office/drawing/2014/main" id="{DC98ED4F-6273-E5CF-7682-C3078CA3F3D1}"/>
                </a:ext>
              </a:extLst>
            </p:cNvPr>
            <p:cNvCxnSpPr>
              <a:cxnSpLocks/>
              <a:stCxn id="63" idx="0"/>
              <a:endCxn id="34" idx="1"/>
            </p:cNvCxnSpPr>
            <p:nvPr/>
          </p:nvCxnSpPr>
          <p:spPr>
            <a:xfrm flipV="1">
              <a:off x="4843897" y="2328553"/>
              <a:ext cx="764208" cy="95577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urved Connector 493">
              <a:extLst>
                <a:ext uri="{FF2B5EF4-FFF2-40B4-BE49-F238E27FC236}">
                  <a16:creationId xmlns:a16="http://schemas.microsoft.com/office/drawing/2014/main" id="{958CCB1D-0B65-791A-307E-AAF265080DED}"/>
                </a:ext>
              </a:extLst>
            </p:cNvPr>
            <p:cNvCxnSpPr>
              <a:cxnSpLocks/>
              <a:stCxn id="63" idx="0"/>
              <a:endCxn id="491" idx="2"/>
            </p:cNvCxnSpPr>
            <p:nvPr/>
          </p:nvCxnSpPr>
          <p:spPr>
            <a:xfrm>
              <a:off x="4843897" y="3284325"/>
              <a:ext cx="793199" cy="80546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F6FE21BD-99E6-171F-0EE0-EF0B0DEB3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87925" y="4058935"/>
              <a:ext cx="418556" cy="41983"/>
            </a:xfrm>
            <a:prstGeom prst="rect">
              <a:avLst/>
            </a:prstGeom>
          </p:spPr>
        </p:pic>
        <p:sp>
          <p:nvSpPr>
            <p:cNvPr id="499" name="Trapezoid 498">
              <a:extLst>
                <a:ext uri="{FF2B5EF4-FFF2-40B4-BE49-F238E27FC236}">
                  <a16:creationId xmlns:a16="http://schemas.microsoft.com/office/drawing/2014/main" id="{F26F4277-7A5D-DBE7-ED73-E07BE8DE5128}"/>
                </a:ext>
              </a:extLst>
            </p:cNvPr>
            <p:cNvSpPr/>
            <p:nvPr/>
          </p:nvSpPr>
          <p:spPr>
            <a:xfrm rot="5400000">
              <a:off x="7007574" y="3645376"/>
              <a:ext cx="623443" cy="82712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56E1D246-9586-0963-29EC-7F7209E4A9BA}"/>
                </a:ext>
              </a:extLst>
            </p:cNvPr>
            <p:cNvGrpSpPr/>
            <p:nvPr/>
          </p:nvGrpSpPr>
          <p:grpSpPr>
            <a:xfrm>
              <a:off x="8406084" y="2944204"/>
              <a:ext cx="775226" cy="601081"/>
              <a:chOff x="3491740" y="1741086"/>
              <a:chExt cx="997534" cy="871613"/>
            </a:xfrm>
          </p:grpSpPr>
          <p:sp>
            <p:nvSpPr>
              <p:cNvPr id="509" name="Rounded Rectangle 508">
                <a:extLst>
                  <a:ext uri="{FF2B5EF4-FFF2-40B4-BE49-F238E27FC236}">
                    <a16:creationId xmlns:a16="http://schemas.microsoft.com/office/drawing/2014/main" id="{4FAF6B25-E8E0-EA13-8D65-8053A4C76E07}"/>
                  </a:ext>
                </a:extLst>
              </p:cNvPr>
              <p:cNvSpPr/>
              <p:nvPr/>
            </p:nvSpPr>
            <p:spPr>
              <a:xfrm>
                <a:off x="3491740" y="1811831"/>
                <a:ext cx="828710" cy="80086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96B9020E-D114-8CCF-1255-5324343CB5FE}"/>
                  </a:ext>
                </a:extLst>
              </p:cNvPr>
              <p:cNvSpPr txBox="1"/>
              <p:nvPr/>
            </p:nvSpPr>
            <p:spPr>
              <a:xfrm>
                <a:off x="3534813" y="1741086"/>
                <a:ext cx="954461" cy="396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Expert4</a:t>
                </a:r>
              </a:p>
            </p:txBody>
          </p:sp>
          <p:pic>
            <p:nvPicPr>
              <p:cNvPr id="511" name="Graphic 510">
                <a:extLst>
                  <a:ext uri="{FF2B5EF4-FFF2-40B4-BE49-F238E27FC236}">
                    <a16:creationId xmlns:a16="http://schemas.microsoft.com/office/drawing/2014/main" id="{0135DB66-C06B-6D90-9A83-4E144AC01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0077" y="2059925"/>
                <a:ext cx="492039" cy="538247"/>
              </a:xfrm>
              <a:prstGeom prst="rect">
                <a:avLst/>
              </a:prstGeom>
            </p:spPr>
          </p:pic>
        </p:grp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36C33334-A4CE-F9EB-28BE-551A2C8B8826}"/>
                </a:ext>
              </a:extLst>
            </p:cNvPr>
            <p:cNvCxnSpPr>
              <a:cxnSpLocks/>
              <a:stCxn id="509" idx="3"/>
              <a:endCxn id="507" idx="1"/>
            </p:cNvCxnSpPr>
            <p:nvPr/>
          </p:nvCxnSpPr>
          <p:spPr>
            <a:xfrm flipV="1">
              <a:off x="9050110" y="3268298"/>
              <a:ext cx="208058" cy="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>
              <a:extLst>
                <a:ext uri="{FF2B5EF4-FFF2-40B4-BE49-F238E27FC236}">
                  <a16:creationId xmlns:a16="http://schemas.microsoft.com/office/drawing/2014/main" id="{F1B510D1-5BFA-2847-0580-9D73D82CB3FE}"/>
                </a:ext>
              </a:extLst>
            </p:cNvPr>
            <p:cNvCxnSpPr>
              <a:cxnSpLocks/>
              <a:stCxn id="499" idx="0"/>
              <a:endCxn id="509" idx="1"/>
            </p:cNvCxnSpPr>
            <p:nvPr/>
          </p:nvCxnSpPr>
          <p:spPr>
            <a:xfrm flipV="1">
              <a:off x="7732856" y="3269137"/>
              <a:ext cx="673228" cy="7898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rapezoid 73">
              <a:extLst>
                <a:ext uri="{FF2B5EF4-FFF2-40B4-BE49-F238E27FC236}">
                  <a16:creationId xmlns:a16="http://schemas.microsoft.com/office/drawing/2014/main" id="{E6CED635-D69C-9DD7-7C8D-40BDA8D12C7C}"/>
                </a:ext>
              </a:extLst>
            </p:cNvPr>
            <p:cNvSpPr/>
            <p:nvPr/>
          </p:nvSpPr>
          <p:spPr>
            <a:xfrm rot="5400000">
              <a:off x="8552669" y="4256459"/>
              <a:ext cx="623443" cy="82712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AD620A97-1E9B-53D2-1756-E25D54A5B2B9}"/>
                </a:ext>
              </a:extLst>
            </p:cNvPr>
            <p:cNvCxnSpPr>
              <a:cxnSpLocks/>
              <a:stCxn id="499" idx="0"/>
              <a:endCxn id="74" idx="2"/>
            </p:cNvCxnSpPr>
            <p:nvPr/>
          </p:nvCxnSpPr>
          <p:spPr>
            <a:xfrm>
              <a:off x="7732856" y="4058937"/>
              <a:ext cx="717975" cy="6110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B68B577-D982-30EE-B887-1D6ED197AD61}"/>
                </a:ext>
              </a:extLst>
            </p:cNvPr>
            <p:cNvSpPr/>
            <p:nvPr/>
          </p:nvSpPr>
          <p:spPr>
            <a:xfrm>
              <a:off x="4932607" y="1103077"/>
              <a:ext cx="5064848" cy="6669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ounded Rectangle 506">
              <a:extLst>
                <a:ext uri="{FF2B5EF4-FFF2-40B4-BE49-F238E27FC236}">
                  <a16:creationId xmlns:a16="http://schemas.microsoft.com/office/drawing/2014/main" id="{6A7DD1CF-DFA0-68DE-2632-0AC816F7549B}"/>
                </a:ext>
              </a:extLst>
            </p:cNvPr>
            <p:cNvSpPr/>
            <p:nvPr/>
          </p:nvSpPr>
          <p:spPr>
            <a:xfrm>
              <a:off x="9258168" y="2899605"/>
              <a:ext cx="2787183" cy="73738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ECF7A92-3978-7B48-6FD7-3A869E869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61723" y="4560268"/>
              <a:ext cx="644328" cy="19708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00A2DBF-B515-BE8F-C309-420A3F45E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70441" y="3975098"/>
              <a:ext cx="644326" cy="197089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F35447-01C3-A132-CAE4-860C4C54DEC5}"/>
                </a:ext>
              </a:extLst>
            </p:cNvPr>
            <p:cNvGrpSpPr/>
            <p:nvPr/>
          </p:nvGrpSpPr>
          <p:grpSpPr>
            <a:xfrm>
              <a:off x="18879" y="1378786"/>
              <a:ext cx="1557571" cy="2308269"/>
              <a:chOff x="689042" y="1742890"/>
              <a:chExt cx="1228140" cy="182058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C6C8830-3D7D-ED71-7E4D-5B6CCCCA1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9042" y="1742890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1983E5B-49CB-F171-6E21-F78828FE3B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03112" y="1742890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EFF2147-AC9C-AEF8-6627-A8319A06E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042" y="2338581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7C1ED16-63D4-71A3-35EE-A1100F754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03112" y="2331687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3EB5657-70F5-F6CD-8EA3-E115CC50B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042" y="2947579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9445280-A1C9-509F-BA67-325745240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03112" y="2947579"/>
                <a:ext cx="614070" cy="615892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92F265F-FD0E-E737-4B67-6BEC961744C2}"/>
                </a:ext>
              </a:extLst>
            </p:cNvPr>
            <p:cNvGrpSpPr/>
            <p:nvPr/>
          </p:nvGrpSpPr>
          <p:grpSpPr>
            <a:xfrm>
              <a:off x="3101661" y="1757853"/>
              <a:ext cx="772495" cy="387284"/>
              <a:chOff x="3070792" y="5699702"/>
              <a:chExt cx="609110" cy="305459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BFEF84D-F6A9-93FD-4C3A-9C9091699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0792" y="5699702"/>
                <a:ext cx="304555" cy="305459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2A7FBF9-4EA5-058B-C86C-F0E55BF78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75347" y="5699702"/>
                <a:ext cx="304555" cy="30545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492BBE-AF62-E478-0EEA-1896975395C6}"/>
                </a:ext>
              </a:extLst>
            </p:cNvPr>
            <p:cNvGrpSpPr/>
            <p:nvPr/>
          </p:nvGrpSpPr>
          <p:grpSpPr>
            <a:xfrm>
              <a:off x="3036149" y="2471564"/>
              <a:ext cx="763120" cy="772133"/>
              <a:chOff x="3329923" y="4732176"/>
              <a:chExt cx="601718" cy="60899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020D1E9-040E-429A-3313-988741F9B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9923" y="4732176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DF2E5A5-A779-7578-C9E0-3238CFD1D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0782" y="4732176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41633C7-3567-5C08-51D2-49B793222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9923" y="5039422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E220A399-21ED-317A-7DE5-B9A47FCF3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0781" y="5039422"/>
                <a:ext cx="300859" cy="301752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DA92D1-6C6F-61F3-B686-E40E3A569C38}"/>
                </a:ext>
              </a:extLst>
            </p:cNvPr>
            <p:cNvGrpSpPr/>
            <p:nvPr/>
          </p:nvGrpSpPr>
          <p:grpSpPr>
            <a:xfrm>
              <a:off x="4815559" y="3569621"/>
              <a:ext cx="763119" cy="382584"/>
              <a:chOff x="3329923" y="5039422"/>
              <a:chExt cx="601717" cy="301752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4B0956CB-8BB6-6BC9-AA90-C15E0C8C7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9923" y="5039422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C23A9CC5-D745-9B86-06E0-E437F3EF3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0781" y="5039422"/>
                <a:ext cx="300859" cy="301752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C0B37D5-A55D-2783-A71F-5D5D4AB8A785}"/>
                </a:ext>
              </a:extLst>
            </p:cNvPr>
            <p:cNvGrpSpPr/>
            <p:nvPr/>
          </p:nvGrpSpPr>
          <p:grpSpPr>
            <a:xfrm>
              <a:off x="4898686" y="2679918"/>
              <a:ext cx="763120" cy="382584"/>
              <a:chOff x="4408001" y="3061502"/>
              <a:chExt cx="601718" cy="301752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24239A73-8D78-56B8-F2C9-A3DBB5E39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8001" y="3061502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1D0E186D-9A5C-6E52-085B-C0ECC0FEB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08860" y="3061502"/>
                <a:ext cx="300859" cy="301752"/>
              </a:xfrm>
              <a:prstGeom prst="rect">
                <a:avLst/>
              </a:prstGeom>
            </p:spPr>
          </p:pic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733F103-AC9C-9F46-2E54-1121FD6F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887033" y="4207099"/>
              <a:ext cx="381560" cy="38258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4422CBD-B335-9F56-ED52-FE6BD2CD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87033" y="3449467"/>
              <a:ext cx="381560" cy="382584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D22699D0-77DB-1D0C-4EC5-3EAC75206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54163" y="4290884"/>
              <a:ext cx="717975" cy="719901"/>
            </a:xfrm>
            <a:prstGeom prst="rect">
              <a:avLst/>
            </a:prstGeom>
          </p:spPr>
        </p:pic>
        <p:pic>
          <p:nvPicPr>
            <p:cNvPr id="450" name="Picture 449">
              <a:extLst>
                <a:ext uri="{FF2B5EF4-FFF2-40B4-BE49-F238E27FC236}">
                  <a16:creationId xmlns:a16="http://schemas.microsoft.com/office/drawing/2014/main" id="{AFBF4996-07F1-7E39-4F49-4E2869F88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006338" y="1199302"/>
              <a:ext cx="4858618" cy="443708"/>
            </a:xfrm>
            <a:prstGeom prst="rect">
              <a:avLst/>
            </a:prstGeom>
          </p:spPr>
        </p:pic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9CD7ADBD-592B-3566-0021-08E8A072FA9E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1576450" y="2515744"/>
              <a:ext cx="2813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35A117A8-9DA7-9C3C-5933-F12BDDA35035}"/>
                </a:ext>
              </a:extLst>
            </p:cNvPr>
            <p:cNvSpPr txBox="1"/>
            <p:nvPr/>
          </p:nvSpPr>
          <p:spPr>
            <a:xfrm>
              <a:off x="8399873" y="4012664"/>
              <a:ext cx="2472274" cy="35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Final Residual (Unexplained)</a:t>
              </a:r>
            </a:p>
          </p:txBody>
        </p:sp>
        <p:pic>
          <p:nvPicPr>
            <p:cNvPr id="469" name="Picture 468">
              <a:extLst>
                <a:ext uri="{FF2B5EF4-FFF2-40B4-BE49-F238E27FC236}">
                  <a16:creationId xmlns:a16="http://schemas.microsoft.com/office/drawing/2014/main" id="{10C74D09-5AE8-6D85-BC6E-B0D8617F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00253" y="2178341"/>
              <a:ext cx="4094152" cy="249452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E4ECBC0D-8C46-847A-5408-D6DA0883D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400222" y="3006099"/>
              <a:ext cx="2524450" cy="566622"/>
            </a:xfrm>
            <a:prstGeom prst="rect">
              <a:avLst/>
            </a:prstGeom>
          </p:spPr>
        </p:pic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4B3C77A1-4E49-CE00-4589-57687D81179D}"/>
                </a:ext>
              </a:extLst>
            </p:cNvPr>
            <p:cNvCxnSpPr>
              <a:cxnSpLocks/>
              <a:endCxn id="449" idx="1"/>
            </p:cNvCxnSpPr>
            <p:nvPr/>
          </p:nvCxnSpPr>
          <p:spPr>
            <a:xfrm>
              <a:off x="9277952" y="4650833"/>
              <a:ext cx="47621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406B1B-342E-0291-4232-A37C114C71C6}"/>
                </a:ext>
              </a:extLst>
            </p:cNvPr>
            <p:cNvSpPr txBox="1"/>
            <p:nvPr/>
          </p:nvSpPr>
          <p:spPr>
            <a:xfrm>
              <a:off x="5651019" y="619894"/>
              <a:ext cx="3917664" cy="644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Route Interpret Repeat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353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AD7325-3E5B-479F-06B4-DA6A480D92AC}"/>
              </a:ext>
            </a:extLst>
          </p:cNvPr>
          <p:cNvGrpSpPr/>
          <p:nvPr/>
        </p:nvGrpSpPr>
        <p:grpSpPr>
          <a:xfrm>
            <a:off x="120276" y="683490"/>
            <a:ext cx="11951448" cy="4576461"/>
            <a:chOff x="18879" y="572655"/>
            <a:chExt cx="12067236" cy="4539515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5FDCB989-152A-A902-35A3-133F0B0CB697}"/>
                </a:ext>
              </a:extLst>
            </p:cNvPr>
            <p:cNvSpPr/>
            <p:nvPr/>
          </p:nvSpPr>
          <p:spPr>
            <a:xfrm>
              <a:off x="1597595" y="572655"/>
              <a:ext cx="10488520" cy="4539515"/>
            </a:xfrm>
            <a:prstGeom prst="roundRect">
              <a:avLst>
                <a:gd name="adj" fmla="val 23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8883F09-429D-BE2C-15CB-9168DB6772BA}"/>
                </a:ext>
              </a:extLst>
            </p:cNvPr>
            <p:cNvSpPr/>
            <p:nvPr/>
          </p:nvSpPr>
          <p:spPr>
            <a:xfrm>
              <a:off x="8341060" y="4024081"/>
              <a:ext cx="2524450" cy="1018347"/>
            </a:xfrm>
            <a:prstGeom prst="roundRect">
              <a:avLst>
                <a:gd name="adj" fmla="val 694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32B0F1-3091-4106-42DC-8294F880BCEC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4684651" y="1436576"/>
              <a:ext cx="247955" cy="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AB79ADCE-25D0-2E85-8B98-637B5242B72A}"/>
                </a:ext>
              </a:extLst>
            </p:cNvPr>
            <p:cNvCxnSpPr>
              <a:cxnSpLocks/>
              <a:stCxn id="38" idx="0"/>
              <a:endCxn id="4" idx="1"/>
            </p:cNvCxnSpPr>
            <p:nvPr/>
          </p:nvCxnSpPr>
          <p:spPr>
            <a:xfrm flipV="1">
              <a:off x="2684054" y="1439885"/>
              <a:ext cx="1303734" cy="110052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3717F0-FECF-4513-0330-BE73D81D6CAD}"/>
                </a:ext>
              </a:extLst>
            </p:cNvPr>
            <p:cNvGrpSpPr/>
            <p:nvPr/>
          </p:nvGrpSpPr>
          <p:grpSpPr>
            <a:xfrm>
              <a:off x="1856932" y="2228691"/>
              <a:ext cx="827121" cy="623443"/>
              <a:chOff x="2921283" y="3221704"/>
              <a:chExt cx="835708" cy="678930"/>
            </a:xfrm>
          </p:grpSpPr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EB0DA3FD-FCF8-EEF5-EEBE-C836764856FA}"/>
                  </a:ext>
                </a:extLst>
              </p:cNvPr>
              <p:cNvSpPr/>
              <p:nvPr/>
            </p:nvSpPr>
            <p:spPr>
              <a:xfrm rot="5400000">
                <a:off x="2999672" y="3143315"/>
                <a:ext cx="678930" cy="835708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3ADC0566-D8DE-43B3-3C4D-89D089691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586" y="3439371"/>
                <a:ext cx="728663" cy="215900"/>
              </a:xfrm>
              <a:prstGeom prst="rect">
                <a:avLst/>
              </a:prstGeom>
            </p:spPr>
          </p:pic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3F3D005D-2FC8-CA50-A7F1-DA59019F4447}"/>
                </a:ext>
              </a:extLst>
            </p:cNvPr>
            <p:cNvGrpSpPr/>
            <p:nvPr/>
          </p:nvGrpSpPr>
          <p:grpSpPr>
            <a:xfrm>
              <a:off x="4016777" y="2972602"/>
              <a:ext cx="827121" cy="623443"/>
              <a:chOff x="5174527" y="5244485"/>
              <a:chExt cx="835708" cy="678930"/>
            </a:xfrm>
          </p:grpSpPr>
          <p:sp>
            <p:nvSpPr>
              <p:cNvPr id="63" name="Trapezoid 62">
                <a:extLst>
                  <a:ext uri="{FF2B5EF4-FFF2-40B4-BE49-F238E27FC236}">
                    <a16:creationId xmlns:a16="http://schemas.microsoft.com/office/drawing/2014/main" id="{46140096-2A70-9966-2C7E-BB789DDA5897}"/>
                  </a:ext>
                </a:extLst>
              </p:cNvPr>
              <p:cNvSpPr/>
              <p:nvPr/>
            </p:nvSpPr>
            <p:spPr>
              <a:xfrm rot="5400000">
                <a:off x="5252916" y="5166096"/>
                <a:ext cx="678930" cy="835708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5" name="Picture 454">
                <a:extLst>
                  <a:ext uri="{FF2B5EF4-FFF2-40B4-BE49-F238E27FC236}">
                    <a16:creationId xmlns:a16="http://schemas.microsoft.com/office/drawing/2014/main" id="{575F020B-FE4A-5372-2ABA-2C2A39506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5524" y="5468468"/>
                <a:ext cx="731520" cy="216747"/>
              </a:xfrm>
              <a:prstGeom prst="rect">
                <a:avLst/>
              </a:prstGeom>
            </p:spPr>
          </p:pic>
        </p:grpSp>
        <p:cxnSp>
          <p:nvCxnSpPr>
            <p:cNvPr id="458" name="Curved Connector 457">
              <a:extLst>
                <a:ext uri="{FF2B5EF4-FFF2-40B4-BE49-F238E27FC236}">
                  <a16:creationId xmlns:a16="http://schemas.microsoft.com/office/drawing/2014/main" id="{C42F3375-4D5C-D558-B37B-A0BD347D7AA8}"/>
                </a:ext>
              </a:extLst>
            </p:cNvPr>
            <p:cNvCxnSpPr>
              <a:cxnSpLocks/>
              <a:stCxn id="38" idx="0"/>
              <a:endCxn id="63" idx="2"/>
            </p:cNvCxnSpPr>
            <p:nvPr/>
          </p:nvCxnSpPr>
          <p:spPr>
            <a:xfrm>
              <a:off x="2684054" y="2540415"/>
              <a:ext cx="1332723" cy="7439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6D3BCD13-BA50-1D3A-0B56-AEAB9E624665}"/>
                </a:ext>
              </a:extLst>
            </p:cNvPr>
            <p:cNvGrpSpPr/>
            <p:nvPr/>
          </p:nvGrpSpPr>
          <p:grpSpPr>
            <a:xfrm>
              <a:off x="5637095" y="3778064"/>
              <a:ext cx="827121" cy="623443"/>
              <a:chOff x="6039199" y="4741701"/>
              <a:chExt cx="835708" cy="678930"/>
            </a:xfrm>
          </p:grpSpPr>
          <p:sp>
            <p:nvSpPr>
              <p:cNvPr id="491" name="Trapezoid 490">
                <a:extLst>
                  <a:ext uri="{FF2B5EF4-FFF2-40B4-BE49-F238E27FC236}">
                    <a16:creationId xmlns:a16="http://schemas.microsoft.com/office/drawing/2014/main" id="{805519A8-71AC-1E78-CC54-F42BB455FC2E}"/>
                  </a:ext>
                </a:extLst>
              </p:cNvPr>
              <p:cNvSpPr/>
              <p:nvPr/>
            </p:nvSpPr>
            <p:spPr>
              <a:xfrm rot="5400000">
                <a:off x="6117588" y="4663312"/>
                <a:ext cx="678930" cy="835708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8" name="Picture 467">
                <a:extLst>
                  <a:ext uri="{FF2B5EF4-FFF2-40B4-BE49-F238E27FC236}">
                    <a16:creationId xmlns:a16="http://schemas.microsoft.com/office/drawing/2014/main" id="{3B52E471-6627-8086-8AA0-9A17DF34F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5530" y="4965446"/>
                <a:ext cx="731520" cy="216747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0B81325-2F38-276A-536C-62F34449A51F}"/>
                </a:ext>
              </a:extLst>
            </p:cNvPr>
            <p:cNvGrpSpPr/>
            <p:nvPr/>
          </p:nvGrpSpPr>
          <p:grpSpPr>
            <a:xfrm>
              <a:off x="3987788" y="1138297"/>
              <a:ext cx="754293" cy="577735"/>
              <a:chOff x="3503448" y="1760413"/>
              <a:chExt cx="897005" cy="83776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90F6031-3808-74A0-F3DB-DCFB59A53182}"/>
                  </a:ext>
                </a:extLst>
              </p:cNvPr>
              <p:cNvSpPr/>
              <p:nvPr/>
            </p:nvSpPr>
            <p:spPr>
              <a:xfrm>
                <a:off x="3503448" y="1797305"/>
                <a:ext cx="828710" cy="80086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33349F61-97E1-4461-6D1C-028A12D8A11A}"/>
                  </a:ext>
                </a:extLst>
              </p:cNvPr>
              <p:cNvSpPr txBox="1"/>
              <p:nvPr/>
            </p:nvSpPr>
            <p:spPr>
              <a:xfrm>
                <a:off x="3532294" y="1760413"/>
                <a:ext cx="868159" cy="396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Expert1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2F202CF2-D801-528D-2172-6A70CC45E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0077" y="2059925"/>
                <a:ext cx="492039" cy="538247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F16188-CE07-4ED6-8A1C-33D36AD359BF}"/>
                </a:ext>
              </a:extLst>
            </p:cNvPr>
            <p:cNvGrpSpPr/>
            <p:nvPr/>
          </p:nvGrpSpPr>
          <p:grpSpPr>
            <a:xfrm>
              <a:off x="5608106" y="2011380"/>
              <a:ext cx="716929" cy="593319"/>
              <a:chOff x="3503448" y="1737814"/>
              <a:chExt cx="855881" cy="86035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698E22AD-E64F-E39E-6F22-EACBFC632D65}"/>
                  </a:ext>
                </a:extLst>
              </p:cNvPr>
              <p:cNvSpPr/>
              <p:nvPr/>
            </p:nvSpPr>
            <p:spPr>
              <a:xfrm>
                <a:off x="3503448" y="1797305"/>
                <a:ext cx="828710" cy="80086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73672B-B092-09AE-C186-DA60C3B29545}"/>
                  </a:ext>
                </a:extLst>
              </p:cNvPr>
              <p:cNvSpPr txBox="1"/>
              <p:nvPr/>
            </p:nvSpPr>
            <p:spPr>
              <a:xfrm>
                <a:off x="3538736" y="1737814"/>
                <a:ext cx="820593" cy="396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Expert2</a:t>
                </a:r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CD1234FD-F70C-03CB-40FA-4C3E2AC1E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0077" y="2059925"/>
                <a:ext cx="492039" cy="538247"/>
              </a:xfrm>
              <a:prstGeom prst="rect">
                <a:avLst/>
              </a:prstGeom>
            </p:spPr>
          </p:pic>
        </p:grpSp>
        <p:sp>
          <p:nvSpPr>
            <p:cNvPr id="474" name="Rounded Rectangle 473">
              <a:extLst>
                <a:ext uri="{FF2B5EF4-FFF2-40B4-BE49-F238E27FC236}">
                  <a16:creationId xmlns:a16="http://schemas.microsoft.com/office/drawing/2014/main" id="{55616ABA-39B8-8D2C-0EA0-D873CCE97A65}"/>
                </a:ext>
              </a:extLst>
            </p:cNvPr>
            <p:cNvSpPr/>
            <p:nvPr/>
          </p:nvSpPr>
          <p:spPr>
            <a:xfrm>
              <a:off x="6433475" y="2029305"/>
              <a:ext cx="4248702" cy="5979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6" name="Straight Arrow Connector 475">
              <a:extLst>
                <a:ext uri="{FF2B5EF4-FFF2-40B4-BE49-F238E27FC236}">
                  <a16:creationId xmlns:a16="http://schemas.microsoft.com/office/drawing/2014/main" id="{E196E578-8172-549B-3279-4418BD402FD6}"/>
                </a:ext>
              </a:extLst>
            </p:cNvPr>
            <p:cNvCxnSpPr>
              <a:cxnSpLocks/>
              <a:stCxn id="34" idx="3"/>
              <a:endCxn id="474" idx="1"/>
            </p:cNvCxnSpPr>
            <p:nvPr/>
          </p:nvCxnSpPr>
          <p:spPr>
            <a:xfrm flipV="1">
              <a:off x="6302275" y="2328299"/>
              <a:ext cx="131200" cy="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Curved Connector 480">
              <a:extLst>
                <a:ext uri="{FF2B5EF4-FFF2-40B4-BE49-F238E27FC236}">
                  <a16:creationId xmlns:a16="http://schemas.microsoft.com/office/drawing/2014/main" id="{DC98ED4F-6273-E5CF-7682-C3078CA3F3D1}"/>
                </a:ext>
              </a:extLst>
            </p:cNvPr>
            <p:cNvCxnSpPr>
              <a:cxnSpLocks/>
              <a:stCxn id="63" idx="0"/>
              <a:endCxn id="34" idx="1"/>
            </p:cNvCxnSpPr>
            <p:nvPr/>
          </p:nvCxnSpPr>
          <p:spPr>
            <a:xfrm flipV="1">
              <a:off x="4843897" y="2328553"/>
              <a:ext cx="764208" cy="95577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urved Connector 493">
              <a:extLst>
                <a:ext uri="{FF2B5EF4-FFF2-40B4-BE49-F238E27FC236}">
                  <a16:creationId xmlns:a16="http://schemas.microsoft.com/office/drawing/2014/main" id="{958CCB1D-0B65-791A-307E-AAF265080DED}"/>
                </a:ext>
              </a:extLst>
            </p:cNvPr>
            <p:cNvCxnSpPr>
              <a:cxnSpLocks/>
              <a:stCxn id="63" idx="0"/>
              <a:endCxn id="491" idx="2"/>
            </p:cNvCxnSpPr>
            <p:nvPr/>
          </p:nvCxnSpPr>
          <p:spPr>
            <a:xfrm>
              <a:off x="4843897" y="3284325"/>
              <a:ext cx="793199" cy="80546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F6FE21BD-99E6-171F-0EE0-EF0B0DEB3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87925" y="4058935"/>
              <a:ext cx="418556" cy="41983"/>
            </a:xfrm>
            <a:prstGeom prst="rect">
              <a:avLst/>
            </a:prstGeom>
          </p:spPr>
        </p:pic>
        <p:sp>
          <p:nvSpPr>
            <p:cNvPr id="499" name="Trapezoid 498">
              <a:extLst>
                <a:ext uri="{FF2B5EF4-FFF2-40B4-BE49-F238E27FC236}">
                  <a16:creationId xmlns:a16="http://schemas.microsoft.com/office/drawing/2014/main" id="{F26F4277-7A5D-DBE7-ED73-E07BE8DE5128}"/>
                </a:ext>
              </a:extLst>
            </p:cNvPr>
            <p:cNvSpPr/>
            <p:nvPr/>
          </p:nvSpPr>
          <p:spPr>
            <a:xfrm rot="5400000">
              <a:off x="7007574" y="3645376"/>
              <a:ext cx="623443" cy="82712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56E1D246-9586-0963-29EC-7F7209E4A9BA}"/>
                </a:ext>
              </a:extLst>
            </p:cNvPr>
            <p:cNvGrpSpPr/>
            <p:nvPr/>
          </p:nvGrpSpPr>
          <p:grpSpPr>
            <a:xfrm>
              <a:off x="8406084" y="2944204"/>
              <a:ext cx="775226" cy="601081"/>
              <a:chOff x="3491740" y="1741086"/>
              <a:chExt cx="997534" cy="871613"/>
            </a:xfrm>
          </p:grpSpPr>
          <p:sp>
            <p:nvSpPr>
              <p:cNvPr id="509" name="Rounded Rectangle 508">
                <a:extLst>
                  <a:ext uri="{FF2B5EF4-FFF2-40B4-BE49-F238E27FC236}">
                    <a16:creationId xmlns:a16="http://schemas.microsoft.com/office/drawing/2014/main" id="{4FAF6B25-E8E0-EA13-8D65-8053A4C76E07}"/>
                  </a:ext>
                </a:extLst>
              </p:cNvPr>
              <p:cNvSpPr/>
              <p:nvPr/>
            </p:nvSpPr>
            <p:spPr>
              <a:xfrm>
                <a:off x="3491740" y="1811831"/>
                <a:ext cx="828710" cy="80086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96B9020E-D114-8CCF-1255-5324343CB5FE}"/>
                  </a:ext>
                </a:extLst>
              </p:cNvPr>
              <p:cNvSpPr txBox="1"/>
              <p:nvPr/>
            </p:nvSpPr>
            <p:spPr>
              <a:xfrm>
                <a:off x="3534813" y="1741086"/>
                <a:ext cx="954461" cy="396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Expert4</a:t>
                </a:r>
              </a:p>
            </p:txBody>
          </p:sp>
          <p:pic>
            <p:nvPicPr>
              <p:cNvPr id="511" name="Graphic 510">
                <a:extLst>
                  <a:ext uri="{FF2B5EF4-FFF2-40B4-BE49-F238E27FC236}">
                    <a16:creationId xmlns:a16="http://schemas.microsoft.com/office/drawing/2014/main" id="{0135DB66-C06B-6D90-9A83-4E144AC01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60077" y="2059925"/>
                <a:ext cx="492039" cy="538247"/>
              </a:xfrm>
              <a:prstGeom prst="rect">
                <a:avLst/>
              </a:prstGeom>
            </p:spPr>
          </p:pic>
        </p:grp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36C33334-A4CE-F9EB-28BE-551A2C8B8826}"/>
                </a:ext>
              </a:extLst>
            </p:cNvPr>
            <p:cNvCxnSpPr>
              <a:cxnSpLocks/>
              <a:stCxn id="509" idx="3"/>
              <a:endCxn id="507" idx="1"/>
            </p:cNvCxnSpPr>
            <p:nvPr/>
          </p:nvCxnSpPr>
          <p:spPr>
            <a:xfrm flipV="1">
              <a:off x="9050110" y="3268298"/>
              <a:ext cx="208058" cy="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>
              <a:extLst>
                <a:ext uri="{FF2B5EF4-FFF2-40B4-BE49-F238E27FC236}">
                  <a16:creationId xmlns:a16="http://schemas.microsoft.com/office/drawing/2014/main" id="{F1B510D1-5BFA-2847-0580-9D73D82CB3FE}"/>
                </a:ext>
              </a:extLst>
            </p:cNvPr>
            <p:cNvCxnSpPr>
              <a:cxnSpLocks/>
              <a:stCxn id="499" idx="0"/>
              <a:endCxn id="509" idx="1"/>
            </p:cNvCxnSpPr>
            <p:nvPr/>
          </p:nvCxnSpPr>
          <p:spPr>
            <a:xfrm flipV="1">
              <a:off x="7732856" y="3269137"/>
              <a:ext cx="673228" cy="7898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rapezoid 73">
              <a:extLst>
                <a:ext uri="{FF2B5EF4-FFF2-40B4-BE49-F238E27FC236}">
                  <a16:creationId xmlns:a16="http://schemas.microsoft.com/office/drawing/2014/main" id="{E6CED635-D69C-9DD7-7C8D-40BDA8D12C7C}"/>
                </a:ext>
              </a:extLst>
            </p:cNvPr>
            <p:cNvSpPr/>
            <p:nvPr/>
          </p:nvSpPr>
          <p:spPr>
            <a:xfrm rot="5400000">
              <a:off x="8552669" y="4256459"/>
              <a:ext cx="623443" cy="82712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AD620A97-1E9B-53D2-1756-E25D54A5B2B9}"/>
                </a:ext>
              </a:extLst>
            </p:cNvPr>
            <p:cNvCxnSpPr>
              <a:cxnSpLocks/>
              <a:stCxn id="499" idx="0"/>
              <a:endCxn id="74" idx="2"/>
            </p:cNvCxnSpPr>
            <p:nvPr/>
          </p:nvCxnSpPr>
          <p:spPr>
            <a:xfrm>
              <a:off x="7732856" y="4058937"/>
              <a:ext cx="717975" cy="6110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B68B577-D982-30EE-B887-1D6ED197AD61}"/>
                </a:ext>
              </a:extLst>
            </p:cNvPr>
            <p:cNvSpPr/>
            <p:nvPr/>
          </p:nvSpPr>
          <p:spPr>
            <a:xfrm>
              <a:off x="4932607" y="1103077"/>
              <a:ext cx="5064848" cy="6669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ounded Rectangle 506">
              <a:extLst>
                <a:ext uri="{FF2B5EF4-FFF2-40B4-BE49-F238E27FC236}">
                  <a16:creationId xmlns:a16="http://schemas.microsoft.com/office/drawing/2014/main" id="{6A7DD1CF-DFA0-68DE-2632-0AC816F7549B}"/>
                </a:ext>
              </a:extLst>
            </p:cNvPr>
            <p:cNvSpPr/>
            <p:nvPr/>
          </p:nvSpPr>
          <p:spPr>
            <a:xfrm>
              <a:off x="9258168" y="2899605"/>
              <a:ext cx="2787183" cy="73738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ECF7A92-3978-7B48-6FD7-3A869E869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61723" y="4560268"/>
              <a:ext cx="644328" cy="19708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00A2DBF-B515-BE8F-C309-420A3F45E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70441" y="3975098"/>
              <a:ext cx="644326" cy="197089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F35447-01C3-A132-CAE4-860C4C54DEC5}"/>
                </a:ext>
              </a:extLst>
            </p:cNvPr>
            <p:cNvGrpSpPr/>
            <p:nvPr/>
          </p:nvGrpSpPr>
          <p:grpSpPr>
            <a:xfrm>
              <a:off x="18879" y="1378786"/>
              <a:ext cx="1557571" cy="2308269"/>
              <a:chOff x="689042" y="1742890"/>
              <a:chExt cx="1228140" cy="182058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C6C8830-3D7D-ED71-7E4D-5B6CCCCA1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9042" y="1742890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1983E5B-49CB-F171-6E21-F78828FE3B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03112" y="1742890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EFF2147-AC9C-AEF8-6627-A8319A06E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042" y="2338581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7C1ED16-63D4-71A3-35EE-A1100F754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03112" y="2331687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3EB5657-70F5-F6CD-8EA3-E115CC50B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042" y="2947579"/>
                <a:ext cx="614070" cy="615892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9445280-A1C9-509F-BA67-325745240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03112" y="2947579"/>
                <a:ext cx="614070" cy="615892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92F265F-FD0E-E737-4B67-6BEC961744C2}"/>
                </a:ext>
              </a:extLst>
            </p:cNvPr>
            <p:cNvGrpSpPr/>
            <p:nvPr/>
          </p:nvGrpSpPr>
          <p:grpSpPr>
            <a:xfrm>
              <a:off x="3101661" y="1757853"/>
              <a:ext cx="772495" cy="387284"/>
              <a:chOff x="3070792" y="5699702"/>
              <a:chExt cx="609110" cy="305459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BFEF84D-F6A9-93FD-4C3A-9C9091699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0792" y="5699702"/>
                <a:ext cx="304555" cy="305459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2A7FBF9-4EA5-058B-C86C-F0E55BF78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75347" y="5699702"/>
                <a:ext cx="304555" cy="30545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0492BBE-AF62-E478-0EEA-1896975395C6}"/>
                </a:ext>
              </a:extLst>
            </p:cNvPr>
            <p:cNvGrpSpPr/>
            <p:nvPr/>
          </p:nvGrpSpPr>
          <p:grpSpPr>
            <a:xfrm>
              <a:off x="3036149" y="2471564"/>
              <a:ext cx="763120" cy="772133"/>
              <a:chOff x="3329923" y="4732176"/>
              <a:chExt cx="601718" cy="60899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020D1E9-040E-429A-3313-988741F9B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9923" y="4732176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DF2E5A5-A779-7578-C9E0-3238CFD1D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0782" y="4732176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41633C7-3567-5C08-51D2-49B793222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9923" y="5039422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E220A399-21ED-317A-7DE5-B9A47FCF3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0781" y="5039422"/>
                <a:ext cx="300859" cy="301752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DA92D1-6C6F-61F3-B686-E40E3A569C38}"/>
                </a:ext>
              </a:extLst>
            </p:cNvPr>
            <p:cNvGrpSpPr/>
            <p:nvPr/>
          </p:nvGrpSpPr>
          <p:grpSpPr>
            <a:xfrm>
              <a:off x="4815559" y="3569621"/>
              <a:ext cx="763119" cy="382584"/>
              <a:chOff x="3329923" y="5039422"/>
              <a:chExt cx="601717" cy="301752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4B0956CB-8BB6-6BC9-AA90-C15E0C8C7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9923" y="5039422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C23A9CC5-D745-9B86-06E0-E437F3EF3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0781" y="5039422"/>
                <a:ext cx="300859" cy="301752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C0B37D5-A55D-2783-A71F-5D5D4AB8A785}"/>
                </a:ext>
              </a:extLst>
            </p:cNvPr>
            <p:cNvGrpSpPr/>
            <p:nvPr/>
          </p:nvGrpSpPr>
          <p:grpSpPr>
            <a:xfrm>
              <a:off x="4898686" y="2679918"/>
              <a:ext cx="763120" cy="382584"/>
              <a:chOff x="4408001" y="3061502"/>
              <a:chExt cx="601718" cy="301752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24239A73-8D78-56B8-F2C9-A3DBB5E39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8001" y="3061502"/>
                <a:ext cx="300859" cy="301752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1D0E186D-9A5C-6E52-085B-C0ECC0FEB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08860" y="3061502"/>
                <a:ext cx="300859" cy="301752"/>
              </a:xfrm>
              <a:prstGeom prst="rect">
                <a:avLst/>
              </a:prstGeom>
            </p:spPr>
          </p:pic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733F103-AC9C-9F46-2E54-1121FD6F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887033" y="4207099"/>
              <a:ext cx="381560" cy="38258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4422CBD-B335-9F56-ED52-FE6BD2CD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87033" y="3449467"/>
              <a:ext cx="381560" cy="382584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D22699D0-77DB-1D0C-4EC5-3EAC75206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54163" y="4290884"/>
              <a:ext cx="717975" cy="719901"/>
            </a:xfrm>
            <a:prstGeom prst="rect">
              <a:avLst/>
            </a:prstGeom>
          </p:spPr>
        </p:pic>
        <p:pic>
          <p:nvPicPr>
            <p:cNvPr id="450" name="Picture 449">
              <a:extLst>
                <a:ext uri="{FF2B5EF4-FFF2-40B4-BE49-F238E27FC236}">
                  <a16:creationId xmlns:a16="http://schemas.microsoft.com/office/drawing/2014/main" id="{AFBF4996-07F1-7E39-4F49-4E2869F88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006338" y="1199302"/>
              <a:ext cx="4858618" cy="443708"/>
            </a:xfrm>
            <a:prstGeom prst="rect">
              <a:avLst/>
            </a:prstGeom>
          </p:spPr>
        </p:pic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9CD7ADBD-592B-3566-0021-08E8A072FA9E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1576450" y="2515744"/>
              <a:ext cx="2813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35A117A8-9DA7-9C3C-5933-F12BDDA35035}"/>
                </a:ext>
              </a:extLst>
            </p:cNvPr>
            <p:cNvSpPr txBox="1"/>
            <p:nvPr/>
          </p:nvSpPr>
          <p:spPr>
            <a:xfrm>
              <a:off x="8399873" y="4012664"/>
              <a:ext cx="2472274" cy="35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Final Residual (Unexplained)</a:t>
              </a:r>
            </a:p>
          </p:txBody>
        </p:sp>
        <p:pic>
          <p:nvPicPr>
            <p:cNvPr id="469" name="Picture 468">
              <a:extLst>
                <a:ext uri="{FF2B5EF4-FFF2-40B4-BE49-F238E27FC236}">
                  <a16:creationId xmlns:a16="http://schemas.microsoft.com/office/drawing/2014/main" id="{10C74D09-5AE8-6D85-BC6E-B0D8617F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00253" y="2178341"/>
              <a:ext cx="4094152" cy="249452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E4ECBC0D-8C46-847A-5408-D6DA0883D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400222" y="3006099"/>
              <a:ext cx="2524450" cy="566622"/>
            </a:xfrm>
            <a:prstGeom prst="rect">
              <a:avLst/>
            </a:prstGeom>
          </p:spPr>
        </p:pic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4B3C77A1-4E49-CE00-4589-57687D81179D}"/>
                </a:ext>
              </a:extLst>
            </p:cNvPr>
            <p:cNvCxnSpPr>
              <a:cxnSpLocks/>
              <a:endCxn id="449" idx="1"/>
            </p:cNvCxnSpPr>
            <p:nvPr/>
          </p:nvCxnSpPr>
          <p:spPr>
            <a:xfrm>
              <a:off x="9277952" y="4650833"/>
              <a:ext cx="47621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406B1B-342E-0291-4232-A37C114C71C6}"/>
                </a:ext>
              </a:extLst>
            </p:cNvPr>
            <p:cNvSpPr txBox="1"/>
            <p:nvPr/>
          </p:nvSpPr>
          <p:spPr>
            <a:xfrm>
              <a:off x="5651019" y="619894"/>
              <a:ext cx="3917664" cy="644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Route Interpret Repeat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762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3693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863BB7F3-725D-DC7D-50DF-AB1175AC17C5}"/>
              </a:ext>
            </a:extLst>
          </p:cNvPr>
          <p:cNvSpPr/>
          <p:nvPr/>
        </p:nvSpPr>
        <p:spPr>
          <a:xfrm>
            <a:off x="2479813" y="3454666"/>
            <a:ext cx="1143494" cy="652837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B4B44869-82E6-0BDB-F9D9-8E320554A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888" y="3792300"/>
            <a:ext cx="160983" cy="16433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CD3EF2D-3BEA-5E56-0906-F8F94F79806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453" y="4716160"/>
            <a:ext cx="126971" cy="178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9C63561-C526-6679-3A26-F81243AE0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3152" y="4245343"/>
            <a:ext cx="407573" cy="449156"/>
          </a:xfrm>
          <a:prstGeom prst="rect">
            <a:avLst/>
          </a:prstGeom>
        </p:spPr>
      </p:pic>
      <p:sp>
        <p:nvSpPr>
          <p:cNvPr id="48" name="Double Brace 47">
            <a:extLst>
              <a:ext uri="{FF2B5EF4-FFF2-40B4-BE49-F238E27FC236}">
                <a16:creationId xmlns:a16="http://schemas.microsoft.com/office/drawing/2014/main" id="{7FEAAC35-1F6D-29A4-1BD5-CD70FB481E5D}"/>
              </a:ext>
            </a:extLst>
          </p:cNvPr>
          <p:cNvSpPr/>
          <p:nvPr/>
        </p:nvSpPr>
        <p:spPr>
          <a:xfrm>
            <a:off x="3499148" y="4261562"/>
            <a:ext cx="663728" cy="595973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50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7D783-09EC-C645-0334-8031BEA5A2E7}"/>
              </a:ext>
            </a:extLst>
          </p:cNvPr>
          <p:cNvCxnSpPr>
            <a:cxnSpLocks/>
          </p:cNvCxnSpPr>
          <p:nvPr/>
        </p:nvCxnSpPr>
        <p:spPr>
          <a:xfrm>
            <a:off x="2473949" y="3341305"/>
            <a:ext cx="73785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863BB7F3-725D-DC7D-50DF-AB1175AC17C5}"/>
              </a:ext>
            </a:extLst>
          </p:cNvPr>
          <p:cNvSpPr/>
          <p:nvPr/>
        </p:nvSpPr>
        <p:spPr>
          <a:xfrm>
            <a:off x="2479813" y="3454666"/>
            <a:ext cx="1143494" cy="652837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88C986-3778-921A-530E-7A10710FFC77}"/>
              </a:ext>
            </a:extLst>
          </p:cNvPr>
          <p:cNvCxnSpPr>
            <a:cxnSpLocks/>
          </p:cNvCxnSpPr>
          <p:nvPr/>
        </p:nvCxnSpPr>
        <p:spPr>
          <a:xfrm>
            <a:off x="2654839" y="3339341"/>
            <a:ext cx="687907" cy="0"/>
          </a:xfrm>
          <a:prstGeom prst="line">
            <a:avLst/>
          </a:prstGeom>
          <a:ln w="127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4EA5C120-42A2-F8F7-1AF5-DBBFFDC7BC1E}"/>
              </a:ext>
            </a:extLst>
          </p:cNvPr>
          <p:cNvSpPr/>
          <p:nvPr/>
        </p:nvSpPr>
        <p:spPr>
          <a:xfrm>
            <a:off x="1769542" y="1935613"/>
            <a:ext cx="1566984" cy="240532"/>
          </a:xfrm>
          <a:custGeom>
            <a:avLst/>
            <a:gdLst>
              <a:gd name="connsiteX0" fmla="*/ 0 w 3576577"/>
              <a:gd name="connsiteY0" fmla="*/ 416917 h 416917"/>
              <a:gd name="connsiteX1" fmla="*/ 1794076 w 3576577"/>
              <a:gd name="connsiteY1" fmla="*/ 228 h 416917"/>
              <a:gd name="connsiteX2" fmla="*/ 3576577 w 3576577"/>
              <a:gd name="connsiteY2" fmla="*/ 370618 h 416917"/>
              <a:gd name="connsiteX0" fmla="*/ 0 w 3510935"/>
              <a:gd name="connsiteY0" fmla="*/ 416750 h 914369"/>
              <a:gd name="connsiteX1" fmla="*/ 1794076 w 3510935"/>
              <a:gd name="connsiteY1" fmla="*/ 61 h 914369"/>
              <a:gd name="connsiteX2" fmla="*/ 3510935 w 3510935"/>
              <a:gd name="connsiteY2" fmla="*/ 914369 h 914369"/>
              <a:gd name="connsiteX0" fmla="*/ 0 w 3510935"/>
              <a:gd name="connsiteY0" fmla="*/ 416779 h 914398"/>
              <a:gd name="connsiteX1" fmla="*/ 1794076 w 3510935"/>
              <a:gd name="connsiteY1" fmla="*/ 90 h 914398"/>
              <a:gd name="connsiteX2" fmla="*/ 3510935 w 3510935"/>
              <a:gd name="connsiteY2" fmla="*/ 914398 h 9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0935" h="914398">
                <a:moveTo>
                  <a:pt x="0" y="416779"/>
                </a:moveTo>
                <a:cubicBezTo>
                  <a:pt x="598990" y="212292"/>
                  <a:pt x="1197980" y="7806"/>
                  <a:pt x="1794076" y="90"/>
                </a:cubicBezTo>
                <a:cubicBezTo>
                  <a:pt x="2390172" y="-7626"/>
                  <a:pt x="3103719" y="483602"/>
                  <a:pt x="3510935" y="91439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82DA7-90B6-5895-E1A8-D55D15CFCCB0}"/>
              </a:ext>
            </a:extLst>
          </p:cNvPr>
          <p:cNvSpPr txBox="1"/>
          <p:nvPr/>
        </p:nvSpPr>
        <p:spPr>
          <a:xfrm>
            <a:off x="4000883" y="1324821"/>
            <a:ext cx="529493" cy="35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/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blipFill>
                <a:blip r:embed="rId3"/>
                <a:stretch>
                  <a:fillRect l="-2273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0D4173B-C140-91CD-120F-180AE20CD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7888" y="3446002"/>
            <a:ext cx="440585" cy="164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B44869-82E6-0BDB-F9D9-8E320554A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888" y="3792300"/>
            <a:ext cx="160983" cy="16433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CD3EF2D-3BEA-5E56-0906-F8F94F79806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453" y="4716160"/>
            <a:ext cx="126971" cy="178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9C63561-C526-6679-3A26-F81243AE0B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3152" y="4245343"/>
            <a:ext cx="407573" cy="449156"/>
          </a:xfrm>
          <a:prstGeom prst="rect">
            <a:avLst/>
          </a:prstGeom>
        </p:spPr>
      </p:pic>
      <p:sp>
        <p:nvSpPr>
          <p:cNvPr id="48" name="Double Brace 47">
            <a:extLst>
              <a:ext uri="{FF2B5EF4-FFF2-40B4-BE49-F238E27FC236}">
                <a16:creationId xmlns:a16="http://schemas.microsoft.com/office/drawing/2014/main" id="{7FEAAC35-1F6D-29A4-1BD5-CD70FB481E5D}"/>
              </a:ext>
            </a:extLst>
          </p:cNvPr>
          <p:cNvSpPr/>
          <p:nvPr/>
        </p:nvSpPr>
        <p:spPr>
          <a:xfrm>
            <a:off x="3499148" y="4261562"/>
            <a:ext cx="663728" cy="595973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3051B8-5321-A4EC-3823-86A7393D7946}"/>
              </a:ext>
            </a:extLst>
          </p:cNvPr>
          <p:cNvGrpSpPr/>
          <p:nvPr/>
        </p:nvGrpSpPr>
        <p:grpSpPr>
          <a:xfrm>
            <a:off x="3240721" y="1998190"/>
            <a:ext cx="696619" cy="841420"/>
            <a:chOff x="1140978" y="272753"/>
            <a:chExt cx="791374" cy="9363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49038A-A9C2-473E-47A6-D76824F30AEF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2FB204C7-0833-7527-7642-BD5395BB1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07F2C6E-C9B3-F897-A20F-5ED4DD690C5D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1A713F-1225-B0E5-AAF7-5836AF87DBD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748F371D-F24C-178C-7714-19D13AA6A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D49D4C9-FBEB-E4B4-16EF-B52F16A48314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ABB0A7EF-DA03-EDCA-1A92-3A7A2144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4B71C-3CAA-2DEC-44D9-32B4705809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18582" y="1445985"/>
            <a:ext cx="111794" cy="127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3279D7F-34A4-128D-B9EE-411793AF145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24347" y="2692487"/>
            <a:ext cx="548640" cy="196795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038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7D783-09EC-C645-0334-8031BEA5A2E7}"/>
              </a:ext>
            </a:extLst>
          </p:cNvPr>
          <p:cNvCxnSpPr>
            <a:cxnSpLocks/>
          </p:cNvCxnSpPr>
          <p:nvPr/>
        </p:nvCxnSpPr>
        <p:spPr>
          <a:xfrm>
            <a:off x="2473949" y="3341305"/>
            <a:ext cx="161187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863BB7F3-725D-DC7D-50DF-AB1175AC17C5}"/>
              </a:ext>
            </a:extLst>
          </p:cNvPr>
          <p:cNvSpPr/>
          <p:nvPr/>
        </p:nvSpPr>
        <p:spPr>
          <a:xfrm>
            <a:off x="2479813" y="3454666"/>
            <a:ext cx="1143494" cy="652837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42088C1-D2AE-1DF4-E7EE-A1B9D0A6ABFA}"/>
              </a:ext>
            </a:extLst>
          </p:cNvPr>
          <p:cNvSpPr/>
          <p:nvPr/>
        </p:nvSpPr>
        <p:spPr>
          <a:xfrm>
            <a:off x="4083306" y="3369078"/>
            <a:ext cx="1153394" cy="658699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tailEnd type="triangle" w="med" len="med"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88C986-3778-921A-530E-7A10710FFC77}"/>
              </a:ext>
            </a:extLst>
          </p:cNvPr>
          <p:cNvCxnSpPr>
            <a:cxnSpLocks/>
          </p:cNvCxnSpPr>
          <p:nvPr/>
        </p:nvCxnSpPr>
        <p:spPr>
          <a:xfrm>
            <a:off x="2654839" y="3339341"/>
            <a:ext cx="687907" cy="0"/>
          </a:xfrm>
          <a:prstGeom prst="line">
            <a:avLst/>
          </a:prstGeom>
          <a:ln w="127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4EA5C120-42A2-F8F7-1AF5-DBBFFDC7BC1E}"/>
              </a:ext>
            </a:extLst>
          </p:cNvPr>
          <p:cNvSpPr/>
          <p:nvPr/>
        </p:nvSpPr>
        <p:spPr>
          <a:xfrm>
            <a:off x="1769542" y="1935613"/>
            <a:ext cx="1566984" cy="240532"/>
          </a:xfrm>
          <a:custGeom>
            <a:avLst/>
            <a:gdLst>
              <a:gd name="connsiteX0" fmla="*/ 0 w 3576577"/>
              <a:gd name="connsiteY0" fmla="*/ 416917 h 416917"/>
              <a:gd name="connsiteX1" fmla="*/ 1794076 w 3576577"/>
              <a:gd name="connsiteY1" fmla="*/ 228 h 416917"/>
              <a:gd name="connsiteX2" fmla="*/ 3576577 w 3576577"/>
              <a:gd name="connsiteY2" fmla="*/ 370618 h 416917"/>
              <a:gd name="connsiteX0" fmla="*/ 0 w 3510935"/>
              <a:gd name="connsiteY0" fmla="*/ 416750 h 914369"/>
              <a:gd name="connsiteX1" fmla="*/ 1794076 w 3510935"/>
              <a:gd name="connsiteY1" fmla="*/ 61 h 914369"/>
              <a:gd name="connsiteX2" fmla="*/ 3510935 w 3510935"/>
              <a:gd name="connsiteY2" fmla="*/ 914369 h 914369"/>
              <a:gd name="connsiteX0" fmla="*/ 0 w 3510935"/>
              <a:gd name="connsiteY0" fmla="*/ 416779 h 914398"/>
              <a:gd name="connsiteX1" fmla="*/ 1794076 w 3510935"/>
              <a:gd name="connsiteY1" fmla="*/ 90 h 914398"/>
              <a:gd name="connsiteX2" fmla="*/ 3510935 w 3510935"/>
              <a:gd name="connsiteY2" fmla="*/ 914398 h 9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0935" h="914398">
                <a:moveTo>
                  <a:pt x="0" y="416779"/>
                </a:moveTo>
                <a:cubicBezTo>
                  <a:pt x="598990" y="212292"/>
                  <a:pt x="1197980" y="7806"/>
                  <a:pt x="1794076" y="90"/>
                </a:cubicBezTo>
                <a:cubicBezTo>
                  <a:pt x="2390172" y="-7626"/>
                  <a:pt x="3103719" y="483602"/>
                  <a:pt x="3510935" y="91439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82DA7-90B6-5895-E1A8-D55D15CFCCB0}"/>
              </a:ext>
            </a:extLst>
          </p:cNvPr>
          <p:cNvSpPr txBox="1"/>
          <p:nvPr/>
        </p:nvSpPr>
        <p:spPr>
          <a:xfrm>
            <a:off x="4000883" y="1324821"/>
            <a:ext cx="529493" cy="35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/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blipFill>
                <a:blip r:embed="rId3"/>
                <a:stretch>
                  <a:fillRect l="-2273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163F02-CAF0-382F-D03B-8BFAC397D1CA}"/>
              </a:ext>
            </a:extLst>
          </p:cNvPr>
          <p:cNvGrpSpPr>
            <a:grpSpLocks noChangeAspect="1"/>
          </p:cNvGrpSpPr>
          <p:nvPr/>
        </p:nvGrpSpPr>
        <p:grpSpPr>
          <a:xfrm>
            <a:off x="4083415" y="3218461"/>
            <a:ext cx="262458" cy="267919"/>
            <a:chOff x="3084961" y="5191330"/>
            <a:chExt cx="914400" cy="91440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CCA14-8C24-F0C7-E311-6441E26B2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1C1C705F-B232-3CD8-4AC6-B664274E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0D4173B-C140-91CD-120F-180AE20CD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7888" y="3446002"/>
            <a:ext cx="440585" cy="164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B44869-82E6-0BDB-F9D9-8E320554A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888" y="3792300"/>
            <a:ext cx="160983" cy="164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326126-531E-5CC8-34EF-C59F19F40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7427" y="3755034"/>
            <a:ext cx="160983" cy="16433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FFAF4145-D3BD-E10B-20C4-E88937FDA4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7112" y="4218430"/>
            <a:ext cx="406994" cy="44521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C9D5E7-54FB-D5E8-5087-495F83362E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9662" y="4218430"/>
            <a:ext cx="398142" cy="4355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1CC8290-C7C6-292E-12CF-144BCD5579A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4611" y="4666404"/>
            <a:ext cx="120470" cy="168389"/>
          </a:xfrm>
          <a:prstGeom prst="rect">
            <a:avLst/>
          </a:prstGeom>
        </p:spPr>
      </p:pic>
      <p:sp>
        <p:nvSpPr>
          <p:cNvPr id="45" name="Double Brace 44">
            <a:extLst>
              <a:ext uri="{FF2B5EF4-FFF2-40B4-BE49-F238E27FC236}">
                <a16:creationId xmlns:a16="http://schemas.microsoft.com/office/drawing/2014/main" id="{DC83FDD0-52AD-077E-9308-88556EB61AB0}"/>
              </a:ext>
            </a:extLst>
          </p:cNvPr>
          <p:cNvSpPr/>
          <p:nvPr/>
        </p:nvSpPr>
        <p:spPr>
          <a:xfrm>
            <a:off x="4883711" y="4240385"/>
            <a:ext cx="1055705" cy="59074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D3EF2D-3BEA-5E56-0906-F8F94F798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453" y="4716160"/>
            <a:ext cx="126971" cy="178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9C63561-C526-6679-3A26-F81243AE0B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23152" y="4245343"/>
            <a:ext cx="407573" cy="449156"/>
          </a:xfrm>
          <a:prstGeom prst="rect">
            <a:avLst/>
          </a:prstGeom>
        </p:spPr>
      </p:pic>
      <p:sp>
        <p:nvSpPr>
          <p:cNvPr id="48" name="Double Brace 47">
            <a:extLst>
              <a:ext uri="{FF2B5EF4-FFF2-40B4-BE49-F238E27FC236}">
                <a16:creationId xmlns:a16="http://schemas.microsoft.com/office/drawing/2014/main" id="{7FEAAC35-1F6D-29A4-1BD5-CD70FB481E5D}"/>
              </a:ext>
            </a:extLst>
          </p:cNvPr>
          <p:cNvSpPr/>
          <p:nvPr/>
        </p:nvSpPr>
        <p:spPr>
          <a:xfrm>
            <a:off x="3499148" y="4261562"/>
            <a:ext cx="663728" cy="595973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3B1581-E3F8-0086-4BA3-1A77C4AB7EB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37593" y="4669402"/>
            <a:ext cx="127841" cy="16838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3051B8-5321-A4EC-3823-86A7393D7946}"/>
              </a:ext>
            </a:extLst>
          </p:cNvPr>
          <p:cNvGrpSpPr/>
          <p:nvPr/>
        </p:nvGrpSpPr>
        <p:grpSpPr>
          <a:xfrm>
            <a:off x="3240721" y="1998190"/>
            <a:ext cx="696619" cy="841420"/>
            <a:chOff x="1140978" y="272753"/>
            <a:chExt cx="791374" cy="9363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49038A-A9C2-473E-47A6-D76824F30AEF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2FB204C7-0833-7527-7642-BD5395BB1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07F2C6E-C9B3-F897-A20F-5ED4DD690C5D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1A713F-1225-B0E5-AAF7-5836AF87DBD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748F371D-F24C-178C-7714-19D13AA6A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D49D4C9-FBEB-E4B4-16EF-B52F16A48314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ABB0A7EF-DA03-EDCA-1A92-3A7A2144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4B71C-3CAA-2DEC-44D9-32B4705809B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18582" y="1445985"/>
            <a:ext cx="111794" cy="127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3279D7F-34A4-128D-B9EE-411793AF145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324347" y="2692487"/>
            <a:ext cx="548640" cy="196795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938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7D783-09EC-C645-0334-8031BEA5A2E7}"/>
              </a:ext>
            </a:extLst>
          </p:cNvPr>
          <p:cNvCxnSpPr>
            <a:cxnSpLocks/>
          </p:cNvCxnSpPr>
          <p:nvPr/>
        </p:nvCxnSpPr>
        <p:spPr>
          <a:xfrm>
            <a:off x="2473949" y="3341305"/>
            <a:ext cx="161187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863BB7F3-725D-DC7D-50DF-AB1175AC17C5}"/>
              </a:ext>
            </a:extLst>
          </p:cNvPr>
          <p:cNvSpPr/>
          <p:nvPr/>
        </p:nvSpPr>
        <p:spPr>
          <a:xfrm>
            <a:off x="2479813" y="3454666"/>
            <a:ext cx="1143494" cy="652837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51EA7B-3ADA-D272-3445-AF717C7748C9}"/>
              </a:ext>
            </a:extLst>
          </p:cNvPr>
          <p:cNvCxnSpPr>
            <a:cxnSpLocks/>
          </p:cNvCxnSpPr>
          <p:nvPr/>
        </p:nvCxnSpPr>
        <p:spPr>
          <a:xfrm>
            <a:off x="4085828" y="3312774"/>
            <a:ext cx="965974" cy="67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742088C1-D2AE-1DF4-E7EE-A1B9D0A6ABFA}"/>
              </a:ext>
            </a:extLst>
          </p:cNvPr>
          <p:cNvSpPr/>
          <p:nvPr/>
        </p:nvSpPr>
        <p:spPr>
          <a:xfrm>
            <a:off x="4083306" y="3369078"/>
            <a:ext cx="1153394" cy="658699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tailEnd type="triangle" w="med" len="med"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88C986-3778-921A-530E-7A10710FFC77}"/>
              </a:ext>
            </a:extLst>
          </p:cNvPr>
          <p:cNvCxnSpPr>
            <a:cxnSpLocks/>
          </p:cNvCxnSpPr>
          <p:nvPr/>
        </p:nvCxnSpPr>
        <p:spPr>
          <a:xfrm>
            <a:off x="2654839" y="3339341"/>
            <a:ext cx="687907" cy="0"/>
          </a:xfrm>
          <a:prstGeom prst="line">
            <a:avLst/>
          </a:prstGeom>
          <a:ln w="127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08C77-7D72-6F6E-11D4-B87CA966B935}"/>
              </a:ext>
            </a:extLst>
          </p:cNvPr>
          <p:cNvCxnSpPr>
            <a:cxnSpLocks/>
          </p:cNvCxnSpPr>
          <p:nvPr/>
        </p:nvCxnSpPr>
        <p:spPr>
          <a:xfrm>
            <a:off x="4611899" y="3313448"/>
            <a:ext cx="563440" cy="0"/>
          </a:xfrm>
          <a:prstGeom prst="line">
            <a:avLst/>
          </a:prstGeom>
          <a:ln w="635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/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blipFill>
                <a:blip r:embed="rId3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B0360F52-2950-9645-0EDE-304E144C5B25}"/>
              </a:ext>
            </a:extLst>
          </p:cNvPr>
          <p:cNvSpPr/>
          <p:nvPr/>
        </p:nvSpPr>
        <p:spPr>
          <a:xfrm>
            <a:off x="1769541" y="1800978"/>
            <a:ext cx="3028527" cy="389177"/>
          </a:xfrm>
          <a:custGeom>
            <a:avLst/>
            <a:gdLst>
              <a:gd name="connsiteX0" fmla="*/ 0 w 1585731"/>
              <a:gd name="connsiteY0" fmla="*/ 289441 h 312591"/>
              <a:gd name="connsiteX1" fmla="*/ 844951 w 1585731"/>
              <a:gd name="connsiteY1" fmla="*/ 74 h 312591"/>
              <a:gd name="connsiteX2" fmla="*/ 1585731 w 1585731"/>
              <a:gd name="connsiteY2" fmla="*/ 312591 h 312591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373" h="514283">
                <a:moveTo>
                  <a:pt x="0" y="289441"/>
                </a:moveTo>
                <a:cubicBezTo>
                  <a:pt x="290331" y="142828"/>
                  <a:pt x="580663" y="-3784"/>
                  <a:pt x="844951" y="74"/>
                </a:cubicBezTo>
                <a:cubicBezTo>
                  <a:pt x="1109239" y="3932"/>
                  <a:pt x="1309342" y="222436"/>
                  <a:pt x="1490373" y="514283"/>
                </a:cubicBezTo>
              </a:path>
            </a:pathLst>
          </a:custGeom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EA5C120-42A2-F8F7-1AF5-DBBFFDC7BC1E}"/>
              </a:ext>
            </a:extLst>
          </p:cNvPr>
          <p:cNvSpPr/>
          <p:nvPr/>
        </p:nvSpPr>
        <p:spPr>
          <a:xfrm>
            <a:off x="1769542" y="1935613"/>
            <a:ext cx="1566984" cy="240532"/>
          </a:xfrm>
          <a:custGeom>
            <a:avLst/>
            <a:gdLst>
              <a:gd name="connsiteX0" fmla="*/ 0 w 3576577"/>
              <a:gd name="connsiteY0" fmla="*/ 416917 h 416917"/>
              <a:gd name="connsiteX1" fmla="*/ 1794076 w 3576577"/>
              <a:gd name="connsiteY1" fmla="*/ 228 h 416917"/>
              <a:gd name="connsiteX2" fmla="*/ 3576577 w 3576577"/>
              <a:gd name="connsiteY2" fmla="*/ 370618 h 416917"/>
              <a:gd name="connsiteX0" fmla="*/ 0 w 3510935"/>
              <a:gd name="connsiteY0" fmla="*/ 416750 h 914369"/>
              <a:gd name="connsiteX1" fmla="*/ 1794076 w 3510935"/>
              <a:gd name="connsiteY1" fmla="*/ 61 h 914369"/>
              <a:gd name="connsiteX2" fmla="*/ 3510935 w 3510935"/>
              <a:gd name="connsiteY2" fmla="*/ 914369 h 914369"/>
              <a:gd name="connsiteX0" fmla="*/ 0 w 3510935"/>
              <a:gd name="connsiteY0" fmla="*/ 416779 h 914398"/>
              <a:gd name="connsiteX1" fmla="*/ 1794076 w 3510935"/>
              <a:gd name="connsiteY1" fmla="*/ 90 h 914398"/>
              <a:gd name="connsiteX2" fmla="*/ 3510935 w 3510935"/>
              <a:gd name="connsiteY2" fmla="*/ 914398 h 9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0935" h="914398">
                <a:moveTo>
                  <a:pt x="0" y="416779"/>
                </a:moveTo>
                <a:cubicBezTo>
                  <a:pt x="598990" y="212292"/>
                  <a:pt x="1197980" y="7806"/>
                  <a:pt x="1794076" y="90"/>
                </a:cubicBezTo>
                <a:cubicBezTo>
                  <a:pt x="2390172" y="-7626"/>
                  <a:pt x="3103719" y="483602"/>
                  <a:pt x="3510935" y="91439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82DA7-90B6-5895-E1A8-D55D15CFCCB0}"/>
              </a:ext>
            </a:extLst>
          </p:cNvPr>
          <p:cNvSpPr txBox="1"/>
          <p:nvPr/>
        </p:nvSpPr>
        <p:spPr>
          <a:xfrm>
            <a:off x="4000883" y="1324821"/>
            <a:ext cx="529493" cy="35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/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blipFill>
                <a:blip r:embed="rId4"/>
                <a:stretch>
                  <a:fillRect l="-2273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163F02-CAF0-382F-D03B-8BFAC397D1CA}"/>
              </a:ext>
            </a:extLst>
          </p:cNvPr>
          <p:cNvGrpSpPr>
            <a:grpSpLocks noChangeAspect="1"/>
          </p:cNvGrpSpPr>
          <p:nvPr/>
        </p:nvGrpSpPr>
        <p:grpSpPr>
          <a:xfrm>
            <a:off x="4083415" y="3218461"/>
            <a:ext cx="262458" cy="267919"/>
            <a:chOff x="3084961" y="5191330"/>
            <a:chExt cx="914400" cy="91440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CCA14-8C24-F0C7-E311-6441E26B2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1C1C705F-B232-3CD8-4AC6-B664274E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0D4173B-C140-91CD-120F-180AE20CD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7888" y="3446002"/>
            <a:ext cx="440585" cy="164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B44869-82E6-0BDB-F9D9-8E320554A2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888" y="3792300"/>
            <a:ext cx="160983" cy="164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326126-531E-5CC8-34EF-C59F19F40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27" y="3755034"/>
            <a:ext cx="160983" cy="1643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F99002-CBAC-9285-4D35-E102DE79C2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4655" y="3402081"/>
            <a:ext cx="440585" cy="16433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FFAF4145-D3BD-E10B-20C4-E88937FDA4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07112" y="4218430"/>
            <a:ext cx="406994" cy="44521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C9D5E7-54FB-D5E8-5087-495F83362E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39662" y="4218430"/>
            <a:ext cx="398142" cy="4355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1CC8290-C7C6-292E-12CF-144BCD5579A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4611" y="4666404"/>
            <a:ext cx="120470" cy="168389"/>
          </a:xfrm>
          <a:prstGeom prst="rect">
            <a:avLst/>
          </a:prstGeom>
        </p:spPr>
      </p:pic>
      <p:sp>
        <p:nvSpPr>
          <p:cNvPr id="45" name="Double Brace 44">
            <a:extLst>
              <a:ext uri="{FF2B5EF4-FFF2-40B4-BE49-F238E27FC236}">
                <a16:creationId xmlns:a16="http://schemas.microsoft.com/office/drawing/2014/main" id="{DC83FDD0-52AD-077E-9308-88556EB61AB0}"/>
              </a:ext>
            </a:extLst>
          </p:cNvPr>
          <p:cNvSpPr/>
          <p:nvPr/>
        </p:nvSpPr>
        <p:spPr>
          <a:xfrm>
            <a:off x="4883711" y="4240385"/>
            <a:ext cx="1055705" cy="59074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D3EF2D-3BEA-5E56-0906-F8F94F798069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453" y="4716160"/>
            <a:ext cx="126971" cy="178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9C63561-C526-6679-3A26-F81243AE0B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23152" y="4245343"/>
            <a:ext cx="407573" cy="449156"/>
          </a:xfrm>
          <a:prstGeom prst="rect">
            <a:avLst/>
          </a:prstGeom>
        </p:spPr>
      </p:pic>
      <p:sp>
        <p:nvSpPr>
          <p:cNvPr id="48" name="Double Brace 47">
            <a:extLst>
              <a:ext uri="{FF2B5EF4-FFF2-40B4-BE49-F238E27FC236}">
                <a16:creationId xmlns:a16="http://schemas.microsoft.com/office/drawing/2014/main" id="{7FEAAC35-1F6D-29A4-1BD5-CD70FB481E5D}"/>
              </a:ext>
            </a:extLst>
          </p:cNvPr>
          <p:cNvSpPr/>
          <p:nvPr/>
        </p:nvSpPr>
        <p:spPr>
          <a:xfrm>
            <a:off x="3499148" y="4261562"/>
            <a:ext cx="663728" cy="595973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3B1581-E3F8-0086-4BA3-1A77C4AB7EB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37593" y="4669402"/>
            <a:ext cx="127841" cy="16838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3051B8-5321-A4EC-3823-86A7393D7946}"/>
              </a:ext>
            </a:extLst>
          </p:cNvPr>
          <p:cNvGrpSpPr/>
          <p:nvPr/>
        </p:nvGrpSpPr>
        <p:grpSpPr>
          <a:xfrm>
            <a:off x="3240721" y="1998190"/>
            <a:ext cx="696619" cy="841420"/>
            <a:chOff x="1140978" y="272753"/>
            <a:chExt cx="791374" cy="9363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49038A-A9C2-473E-47A6-D76824F30AEF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2FB204C7-0833-7527-7642-BD5395BB1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07F2C6E-C9B3-F897-A20F-5ED4DD690C5D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1A713F-1225-B0E5-AAF7-5836AF87DBD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748F371D-F24C-178C-7714-19D13AA6A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D49D4C9-FBEB-E4B4-16EF-B52F16A48314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ABB0A7EF-DA03-EDCA-1A92-3A7A2144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32D931-43F4-1F1C-3C60-C6069EDE475F}"/>
              </a:ext>
            </a:extLst>
          </p:cNvPr>
          <p:cNvGrpSpPr/>
          <p:nvPr/>
        </p:nvGrpSpPr>
        <p:grpSpPr>
          <a:xfrm>
            <a:off x="4675427" y="1998190"/>
            <a:ext cx="696619" cy="841420"/>
            <a:chOff x="1140978" y="272753"/>
            <a:chExt cx="791374" cy="93638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1DE9D8D-444B-C76C-8252-BA2DDD815FCE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6A83CDBB-6CCE-9ADC-20A7-30EC29C6B0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5CCFE7B-34AA-B317-0413-AD8D76FFAA89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DA92018-4DB5-4E60-D472-97ABDFEFC78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7EA42735-D226-4E66-5DA7-2E7E22AF6C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776793-8D8F-6586-A637-89035FAE6199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09523A32-2CF2-AC64-9F66-1C854B513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4B71C-3CAA-2DEC-44D9-32B4705809B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18582" y="1445985"/>
            <a:ext cx="111794" cy="127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3279D7F-34A4-128D-B9EE-411793AF145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324347" y="2692487"/>
            <a:ext cx="548640" cy="19679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7677A73-4AB8-A5F4-5D6E-6B39CE255D1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72005" y="2692487"/>
            <a:ext cx="548640" cy="196795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369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7D783-09EC-C645-0334-8031BEA5A2E7}"/>
              </a:ext>
            </a:extLst>
          </p:cNvPr>
          <p:cNvCxnSpPr>
            <a:cxnSpLocks/>
          </p:cNvCxnSpPr>
          <p:nvPr/>
        </p:nvCxnSpPr>
        <p:spPr>
          <a:xfrm>
            <a:off x="2473949" y="3341305"/>
            <a:ext cx="161187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863BB7F3-725D-DC7D-50DF-AB1175AC17C5}"/>
              </a:ext>
            </a:extLst>
          </p:cNvPr>
          <p:cNvSpPr/>
          <p:nvPr/>
        </p:nvSpPr>
        <p:spPr>
          <a:xfrm>
            <a:off x="2479813" y="3454666"/>
            <a:ext cx="1143494" cy="652837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51EA7B-3ADA-D272-3445-AF717C7748C9}"/>
              </a:ext>
            </a:extLst>
          </p:cNvPr>
          <p:cNvCxnSpPr>
            <a:cxnSpLocks/>
          </p:cNvCxnSpPr>
          <p:nvPr/>
        </p:nvCxnSpPr>
        <p:spPr>
          <a:xfrm>
            <a:off x="4085828" y="3312774"/>
            <a:ext cx="161187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742088C1-D2AE-1DF4-E7EE-A1B9D0A6ABFA}"/>
              </a:ext>
            </a:extLst>
          </p:cNvPr>
          <p:cNvSpPr/>
          <p:nvPr/>
        </p:nvSpPr>
        <p:spPr>
          <a:xfrm>
            <a:off x="4083306" y="3369078"/>
            <a:ext cx="1153394" cy="658699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tailEnd type="triangle" w="med" len="med"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718768F-C5B9-A209-71E6-85717E4BA7B3}"/>
              </a:ext>
            </a:extLst>
          </p:cNvPr>
          <p:cNvSpPr/>
          <p:nvPr/>
        </p:nvSpPr>
        <p:spPr>
          <a:xfrm>
            <a:off x="5694911" y="3325337"/>
            <a:ext cx="1372733" cy="661662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88C986-3778-921A-530E-7A10710FFC77}"/>
              </a:ext>
            </a:extLst>
          </p:cNvPr>
          <p:cNvCxnSpPr>
            <a:cxnSpLocks/>
          </p:cNvCxnSpPr>
          <p:nvPr/>
        </p:nvCxnSpPr>
        <p:spPr>
          <a:xfrm>
            <a:off x="2654839" y="3339341"/>
            <a:ext cx="687907" cy="0"/>
          </a:xfrm>
          <a:prstGeom prst="line">
            <a:avLst/>
          </a:prstGeom>
          <a:ln w="127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08C77-7D72-6F6E-11D4-B87CA966B935}"/>
              </a:ext>
            </a:extLst>
          </p:cNvPr>
          <p:cNvCxnSpPr>
            <a:cxnSpLocks/>
          </p:cNvCxnSpPr>
          <p:nvPr/>
        </p:nvCxnSpPr>
        <p:spPr>
          <a:xfrm>
            <a:off x="4611899" y="3313448"/>
            <a:ext cx="563440" cy="0"/>
          </a:xfrm>
          <a:prstGeom prst="line">
            <a:avLst/>
          </a:prstGeom>
          <a:ln w="635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/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blipFill>
                <a:blip r:embed="rId3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B0360F52-2950-9645-0EDE-304E144C5B25}"/>
              </a:ext>
            </a:extLst>
          </p:cNvPr>
          <p:cNvSpPr/>
          <p:nvPr/>
        </p:nvSpPr>
        <p:spPr>
          <a:xfrm>
            <a:off x="1769541" y="1800978"/>
            <a:ext cx="3028527" cy="389177"/>
          </a:xfrm>
          <a:custGeom>
            <a:avLst/>
            <a:gdLst>
              <a:gd name="connsiteX0" fmla="*/ 0 w 1585731"/>
              <a:gd name="connsiteY0" fmla="*/ 289441 h 312591"/>
              <a:gd name="connsiteX1" fmla="*/ 844951 w 1585731"/>
              <a:gd name="connsiteY1" fmla="*/ 74 h 312591"/>
              <a:gd name="connsiteX2" fmla="*/ 1585731 w 1585731"/>
              <a:gd name="connsiteY2" fmla="*/ 312591 h 312591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373" h="514283">
                <a:moveTo>
                  <a:pt x="0" y="289441"/>
                </a:moveTo>
                <a:cubicBezTo>
                  <a:pt x="290331" y="142828"/>
                  <a:pt x="580663" y="-3784"/>
                  <a:pt x="844951" y="74"/>
                </a:cubicBezTo>
                <a:cubicBezTo>
                  <a:pt x="1109239" y="3932"/>
                  <a:pt x="1309342" y="222436"/>
                  <a:pt x="1490373" y="514283"/>
                </a:cubicBezTo>
              </a:path>
            </a:pathLst>
          </a:custGeom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EA5C120-42A2-F8F7-1AF5-DBBFFDC7BC1E}"/>
              </a:ext>
            </a:extLst>
          </p:cNvPr>
          <p:cNvSpPr/>
          <p:nvPr/>
        </p:nvSpPr>
        <p:spPr>
          <a:xfrm>
            <a:off x="1769542" y="1935613"/>
            <a:ext cx="1566984" cy="240532"/>
          </a:xfrm>
          <a:custGeom>
            <a:avLst/>
            <a:gdLst>
              <a:gd name="connsiteX0" fmla="*/ 0 w 3576577"/>
              <a:gd name="connsiteY0" fmla="*/ 416917 h 416917"/>
              <a:gd name="connsiteX1" fmla="*/ 1794076 w 3576577"/>
              <a:gd name="connsiteY1" fmla="*/ 228 h 416917"/>
              <a:gd name="connsiteX2" fmla="*/ 3576577 w 3576577"/>
              <a:gd name="connsiteY2" fmla="*/ 370618 h 416917"/>
              <a:gd name="connsiteX0" fmla="*/ 0 w 3510935"/>
              <a:gd name="connsiteY0" fmla="*/ 416750 h 914369"/>
              <a:gd name="connsiteX1" fmla="*/ 1794076 w 3510935"/>
              <a:gd name="connsiteY1" fmla="*/ 61 h 914369"/>
              <a:gd name="connsiteX2" fmla="*/ 3510935 w 3510935"/>
              <a:gd name="connsiteY2" fmla="*/ 914369 h 914369"/>
              <a:gd name="connsiteX0" fmla="*/ 0 w 3510935"/>
              <a:gd name="connsiteY0" fmla="*/ 416779 h 914398"/>
              <a:gd name="connsiteX1" fmla="*/ 1794076 w 3510935"/>
              <a:gd name="connsiteY1" fmla="*/ 90 h 914398"/>
              <a:gd name="connsiteX2" fmla="*/ 3510935 w 3510935"/>
              <a:gd name="connsiteY2" fmla="*/ 914398 h 9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0935" h="914398">
                <a:moveTo>
                  <a:pt x="0" y="416779"/>
                </a:moveTo>
                <a:cubicBezTo>
                  <a:pt x="598990" y="212292"/>
                  <a:pt x="1197980" y="7806"/>
                  <a:pt x="1794076" y="90"/>
                </a:cubicBezTo>
                <a:cubicBezTo>
                  <a:pt x="2390172" y="-7626"/>
                  <a:pt x="3103719" y="483602"/>
                  <a:pt x="3510935" y="91439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82DA7-90B6-5895-E1A8-D55D15CFCCB0}"/>
              </a:ext>
            </a:extLst>
          </p:cNvPr>
          <p:cNvSpPr txBox="1"/>
          <p:nvPr/>
        </p:nvSpPr>
        <p:spPr>
          <a:xfrm>
            <a:off x="4000883" y="1324821"/>
            <a:ext cx="529493" cy="35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/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blipFill>
                <a:blip r:embed="rId4"/>
                <a:stretch>
                  <a:fillRect l="-2273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163F02-CAF0-382F-D03B-8BFAC397D1CA}"/>
              </a:ext>
            </a:extLst>
          </p:cNvPr>
          <p:cNvGrpSpPr>
            <a:grpSpLocks noChangeAspect="1"/>
          </p:cNvGrpSpPr>
          <p:nvPr/>
        </p:nvGrpSpPr>
        <p:grpSpPr>
          <a:xfrm>
            <a:off x="4083415" y="3218461"/>
            <a:ext cx="262458" cy="267919"/>
            <a:chOff x="3084961" y="5191330"/>
            <a:chExt cx="914400" cy="91440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CCA14-8C24-F0C7-E311-6441E26B2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1C1C705F-B232-3CD8-4AC6-B664274E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9441CF-E543-9787-BEE1-324A5F811DB9}"/>
              </a:ext>
            </a:extLst>
          </p:cNvPr>
          <p:cNvGrpSpPr>
            <a:grpSpLocks noChangeAspect="1"/>
          </p:cNvGrpSpPr>
          <p:nvPr/>
        </p:nvGrpSpPr>
        <p:grpSpPr>
          <a:xfrm>
            <a:off x="5627453" y="3154791"/>
            <a:ext cx="262458" cy="267919"/>
            <a:chOff x="3084961" y="5191330"/>
            <a:chExt cx="914400" cy="91440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B7DBA15-7CA1-3FC0-9A0C-0ECA90285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C93C2164-B9CB-1928-B283-6FDEF27EE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0D4173B-C140-91CD-120F-180AE20CD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7888" y="3446002"/>
            <a:ext cx="440585" cy="164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B44869-82E6-0BDB-F9D9-8E320554A2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888" y="3792300"/>
            <a:ext cx="160983" cy="164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326126-531E-5CC8-34EF-C59F19F40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27" y="3755034"/>
            <a:ext cx="160983" cy="1643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F99002-CBAC-9285-4D35-E102DE79C2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4655" y="3402081"/>
            <a:ext cx="440585" cy="16433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96DB9C2-19DF-D4B4-CE88-A2AA677FBC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3368" y="3746658"/>
            <a:ext cx="160983" cy="16433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FFAF4145-D3BD-E10B-20C4-E88937FDA4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07112" y="4218430"/>
            <a:ext cx="406994" cy="44521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C9D5E7-54FB-D5E8-5087-495F83362E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9662" y="4218430"/>
            <a:ext cx="398142" cy="4355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1CC8290-C7C6-292E-12CF-144BCD5579A1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4611" y="4666404"/>
            <a:ext cx="120470" cy="168389"/>
          </a:xfrm>
          <a:prstGeom prst="rect">
            <a:avLst/>
          </a:prstGeom>
        </p:spPr>
      </p:pic>
      <p:sp>
        <p:nvSpPr>
          <p:cNvPr id="45" name="Double Brace 44">
            <a:extLst>
              <a:ext uri="{FF2B5EF4-FFF2-40B4-BE49-F238E27FC236}">
                <a16:creationId xmlns:a16="http://schemas.microsoft.com/office/drawing/2014/main" id="{DC83FDD0-52AD-077E-9308-88556EB61AB0}"/>
              </a:ext>
            </a:extLst>
          </p:cNvPr>
          <p:cNvSpPr/>
          <p:nvPr/>
        </p:nvSpPr>
        <p:spPr>
          <a:xfrm>
            <a:off x="4883711" y="4240385"/>
            <a:ext cx="1055705" cy="59074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D3EF2D-3BEA-5E56-0906-F8F94F798069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453" y="4716160"/>
            <a:ext cx="126971" cy="178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9C63561-C526-6679-3A26-F81243AE0B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23152" y="4245343"/>
            <a:ext cx="407573" cy="449156"/>
          </a:xfrm>
          <a:prstGeom prst="rect">
            <a:avLst/>
          </a:prstGeom>
        </p:spPr>
      </p:pic>
      <p:sp>
        <p:nvSpPr>
          <p:cNvPr id="48" name="Double Brace 47">
            <a:extLst>
              <a:ext uri="{FF2B5EF4-FFF2-40B4-BE49-F238E27FC236}">
                <a16:creationId xmlns:a16="http://schemas.microsoft.com/office/drawing/2014/main" id="{7FEAAC35-1F6D-29A4-1BD5-CD70FB481E5D}"/>
              </a:ext>
            </a:extLst>
          </p:cNvPr>
          <p:cNvSpPr/>
          <p:nvPr/>
        </p:nvSpPr>
        <p:spPr>
          <a:xfrm>
            <a:off x="3499148" y="4261562"/>
            <a:ext cx="663728" cy="595973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5DC8AA-D3FD-B38C-B54A-42018D997A37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1758" y="4674878"/>
            <a:ext cx="139126" cy="178099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94A7FDA-E296-A603-8D71-22B59F9F28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59855" y="4225573"/>
            <a:ext cx="423086" cy="44741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C67F454-34AD-7A1E-257B-2F71382AC4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13923" y="4225570"/>
            <a:ext cx="413884" cy="43768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A3FDC9C-2438-8508-C3EE-43CAFB9DC8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358789" y="4225570"/>
            <a:ext cx="413884" cy="437685"/>
          </a:xfrm>
          <a:prstGeom prst="rect">
            <a:avLst/>
          </a:prstGeom>
        </p:spPr>
      </p:pic>
      <p:sp>
        <p:nvSpPr>
          <p:cNvPr id="53" name="Double Brace 52">
            <a:extLst>
              <a:ext uri="{FF2B5EF4-FFF2-40B4-BE49-F238E27FC236}">
                <a16:creationId xmlns:a16="http://schemas.microsoft.com/office/drawing/2014/main" id="{76A934B7-762B-DCEF-5F5E-AB8C9738115E}"/>
              </a:ext>
            </a:extLst>
          </p:cNvPr>
          <p:cNvSpPr/>
          <p:nvPr/>
        </p:nvSpPr>
        <p:spPr>
          <a:xfrm>
            <a:off x="6332478" y="4242280"/>
            <a:ext cx="1536190" cy="59366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3B1581-E3F8-0086-4BA3-1A77C4AB7EB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37593" y="4669402"/>
            <a:ext cx="127841" cy="16838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0E2A401-FE9D-6C1A-1908-E4E56198342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87793" y="4689680"/>
            <a:ext cx="127841" cy="16838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872B180-F3C9-73FF-EF72-E16D5405C18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39133" y="4663991"/>
            <a:ext cx="139126" cy="177525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3051B8-5321-A4EC-3823-86A7393D7946}"/>
              </a:ext>
            </a:extLst>
          </p:cNvPr>
          <p:cNvGrpSpPr/>
          <p:nvPr/>
        </p:nvGrpSpPr>
        <p:grpSpPr>
          <a:xfrm>
            <a:off x="3240721" y="1998190"/>
            <a:ext cx="696619" cy="841420"/>
            <a:chOff x="1140978" y="272753"/>
            <a:chExt cx="791374" cy="9363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49038A-A9C2-473E-47A6-D76824F30AEF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2FB204C7-0833-7527-7642-BD5395BB1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07F2C6E-C9B3-F897-A20F-5ED4DD690C5D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1A713F-1225-B0E5-AAF7-5836AF87DBD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748F371D-F24C-178C-7714-19D13AA6A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D49D4C9-FBEB-E4B4-16EF-B52F16A48314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ABB0A7EF-DA03-EDCA-1A92-3A7A2144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32D931-43F4-1F1C-3C60-C6069EDE475F}"/>
              </a:ext>
            </a:extLst>
          </p:cNvPr>
          <p:cNvGrpSpPr/>
          <p:nvPr/>
        </p:nvGrpSpPr>
        <p:grpSpPr>
          <a:xfrm>
            <a:off x="4675427" y="1998190"/>
            <a:ext cx="696619" cy="841420"/>
            <a:chOff x="1140978" y="272753"/>
            <a:chExt cx="791374" cy="93638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1DE9D8D-444B-C76C-8252-BA2DDD815FCE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6A83CDBB-6CCE-9ADC-20A7-30EC29C6B0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5CCFE7B-34AA-B317-0413-AD8D76FFAA89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DA92018-4DB5-4E60-D472-97ABDFEFC78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7EA42735-D226-4E66-5DA7-2E7E22AF6C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776793-8D8F-6586-A637-89035FAE6199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09523A32-2CF2-AC64-9F66-1C854B513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4B71C-3CAA-2DEC-44D9-32B4705809B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418582" y="1445985"/>
            <a:ext cx="111794" cy="127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3279D7F-34A4-128D-B9EE-411793AF145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324347" y="2692487"/>
            <a:ext cx="548640" cy="19679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7677A73-4AB8-A5F4-5D6E-6B39CE255D1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772005" y="2692487"/>
            <a:ext cx="548640" cy="196795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03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0C3E3-33BE-C031-6647-6E00E552CC1E}"/>
              </a:ext>
            </a:extLst>
          </p:cNvPr>
          <p:cNvCxnSpPr/>
          <p:nvPr/>
        </p:nvCxnSpPr>
        <p:spPr>
          <a:xfrm>
            <a:off x="1121373" y="3397753"/>
            <a:ext cx="1368356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B7D783-09EC-C645-0334-8031BEA5A2E7}"/>
              </a:ext>
            </a:extLst>
          </p:cNvPr>
          <p:cNvCxnSpPr>
            <a:cxnSpLocks/>
          </p:cNvCxnSpPr>
          <p:nvPr/>
        </p:nvCxnSpPr>
        <p:spPr>
          <a:xfrm>
            <a:off x="2473949" y="3341305"/>
            <a:ext cx="161187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863BB7F3-725D-DC7D-50DF-AB1175AC17C5}"/>
              </a:ext>
            </a:extLst>
          </p:cNvPr>
          <p:cNvSpPr/>
          <p:nvPr/>
        </p:nvSpPr>
        <p:spPr>
          <a:xfrm>
            <a:off x="2479813" y="3454666"/>
            <a:ext cx="1143494" cy="652837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127000">
            <a:solidFill>
              <a:schemeClr val="bg1">
                <a:lumMod val="6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51EA7B-3ADA-D272-3445-AF717C7748C9}"/>
              </a:ext>
            </a:extLst>
          </p:cNvPr>
          <p:cNvCxnSpPr>
            <a:cxnSpLocks/>
          </p:cNvCxnSpPr>
          <p:nvPr/>
        </p:nvCxnSpPr>
        <p:spPr>
          <a:xfrm>
            <a:off x="4085828" y="3312774"/>
            <a:ext cx="161187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742088C1-D2AE-1DF4-E7EE-A1B9D0A6ABFA}"/>
              </a:ext>
            </a:extLst>
          </p:cNvPr>
          <p:cNvSpPr/>
          <p:nvPr/>
        </p:nvSpPr>
        <p:spPr>
          <a:xfrm>
            <a:off x="4083306" y="3369078"/>
            <a:ext cx="1153394" cy="658699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63500">
            <a:solidFill>
              <a:schemeClr val="bg1">
                <a:lumMod val="65000"/>
              </a:schemeClr>
            </a:solidFill>
            <a:tailEnd type="triangle" w="med" len="med"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C63827-128B-8B08-151A-2090F6164C16}"/>
              </a:ext>
            </a:extLst>
          </p:cNvPr>
          <p:cNvCxnSpPr>
            <a:cxnSpLocks/>
          </p:cNvCxnSpPr>
          <p:nvPr/>
        </p:nvCxnSpPr>
        <p:spPr>
          <a:xfrm flipV="1">
            <a:off x="5694637" y="3272928"/>
            <a:ext cx="2267108" cy="26864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2718768F-C5B9-A209-71E6-85717E4BA7B3}"/>
              </a:ext>
            </a:extLst>
          </p:cNvPr>
          <p:cNvSpPr/>
          <p:nvPr/>
        </p:nvSpPr>
        <p:spPr>
          <a:xfrm>
            <a:off x="5694911" y="3325337"/>
            <a:ext cx="1372733" cy="661662"/>
          </a:xfrm>
          <a:custGeom>
            <a:avLst/>
            <a:gdLst>
              <a:gd name="connsiteX0" fmla="*/ 0 w 1982364"/>
              <a:gd name="connsiteY0" fmla="*/ 23861 h 1089279"/>
              <a:gd name="connsiteX1" fmla="*/ 614254 w 1982364"/>
              <a:gd name="connsiteY1" fmla="*/ 37821 h 1089279"/>
              <a:gd name="connsiteX2" fmla="*/ 879500 w 1982364"/>
              <a:gd name="connsiteY2" fmla="*/ 379849 h 1089279"/>
              <a:gd name="connsiteX3" fmla="*/ 1214547 w 1982364"/>
              <a:gd name="connsiteY3" fmla="*/ 994102 h 1089279"/>
              <a:gd name="connsiteX4" fmla="*/ 1982364 w 1982364"/>
              <a:gd name="connsiteY4" fmla="*/ 1077864 h 1089279"/>
              <a:gd name="connsiteX0" fmla="*/ 0 w 1974014"/>
              <a:gd name="connsiteY0" fmla="*/ 13250 h 1107896"/>
              <a:gd name="connsiteX1" fmla="*/ 605904 w 1974014"/>
              <a:gd name="connsiteY1" fmla="*/ 56438 h 1107896"/>
              <a:gd name="connsiteX2" fmla="*/ 871150 w 1974014"/>
              <a:gd name="connsiteY2" fmla="*/ 398466 h 1107896"/>
              <a:gd name="connsiteX3" fmla="*/ 1206197 w 1974014"/>
              <a:gd name="connsiteY3" fmla="*/ 1012719 h 1107896"/>
              <a:gd name="connsiteX4" fmla="*/ 1974014 w 1974014"/>
              <a:gd name="connsiteY4" fmla="*/ 1096481 h 1107896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4076 h 1098722"/>
              <a:gd name="connsiteX1" fmla="*/ 605904 w 1974014"/>
              <a:gd name="connsiteY1" fmla="*/ 47264 h 1098722"/>
              <a:gd name="connsiteX2" fmla="*/ 871150 w 1974014"/>
              <a:gd name="connsiteY2" fmla="*/ 389292 h 1098722"/>
              <a:gd name="connsiteX3" fmla="*/ 1206197 w 1974014"/>
              <a:gd name="connsiteY3" fmla="*/ 1003545 h 1098722"/>
              <a:gd name="connsiteX4" fmla="*/ 1974014 w 1974014"/>
              <a:gd name="connsiteY4" fmla="*/ 1087307 h 1098722"/>
              <a:gd name="connsiteX0" fmla="*/ 0 w 1974014"/>
              <a:gd name="connsiteY0" fmla="*/ 278 h 1124151"/>
              <a:gd name="connsiteX1" fmla="*/ 605904 w 1974014"/>
              <a:gd name="connsiteY1" fmla="*/ 72693 h 1124151"/>
              <a:gd name="connsiteX2" fmla="*/ 871150 w 1974014"/>
              <a:gd name="connsiteY2" fmla="*/ 414721 h 1124151"/>
              <a:gd name="connsiteX3" fmla="*/ 1206197 w 1974014"/>
              <a:gd name="connsiteY3" fmla="*/ 1028974 h 1124151"/>
              <a:gd name="connsiteX4" fmla="*/ 1974014 w 1974014"/>
              <a:gd name="connsiteY4" fmla="*/ 1112736 h 1124151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77 h 1123950"/>
              <a:gd name="connsiteX1" fmla="*/ 605904 w 1974014"/>
              <a:gd name="connsiteY1" fmla="*/ 97544 h 1123950"/>
              <a:gd name="connsiteX2" fmla="*/ 871150 w 1974014"/>
              <a:gd name="connsiteY2" fmla="*/ 414520 h 1123950"/>
              <a:gd name="connsiteX3" fmla="*/ 1206197 w 1974014"/>
              <a:gd name="connsiteY3" fmla="*/ 1028773 h 1123950"/>
              <a:gd name="connsiteX4" fmla="*/ 1974014 w 1974014"/>
              <a:gd name="connsiteY4" fmla="*/ 1112535 h 1123950"/>
              <a:gd name="connsiteX0" fmla="*/ 0 w 1974014"/>
              <a:gd name="connsiteY0" fmla="*/ 4025 h 1127898"/>
              <a:gd name="connsiteX1" fmla="*/ 605904 w 1974014"/>
              <a:gd name="connsiteY1" fmla="*/ 51388 h 1127898"/>
              <a:gd name="connsiteX2" fmla="*/ 871150 w 1974014"/>
              <a:gd name="connsiteY2" fmla="*/ 418468 h 1127898"/>
              <a:gd name="connsiteX3" fmla="*/ 1206197 w 1974014"/>
              <a:gd name="connsiteY3" fmla="*/ 1032721 h 1127898"/>
              <a:gd name="connsiteX4" fmla="*/ 1974014 w 1974014"/>
              <a:gd name="connsiteY4" fmla="*/ 1116483 h 1127898"/>
              <a:gd name="connsiteX0" fmla="*/ 0 w 1974014"/>
              <a:gd name="connsiteY0" fmla="*/ 171 h 1161622"/>
              <a:gd name="connsiteX1" fmla="*/ 605904 w 1974014"/>
              <a:gd name="connsiteY1" fmla="*/ 85112 h 1161622"/>
              <a:gd name="connsiteX2" fmla="*/ 871150 w 1974014"/>
              <a:gd name="connsiteY2" fmla="*/ 452192 h 1161622"/>
              <a:gd name="connsiteX3" fmla="*/ 1206197 w 1974014"/>
              <a:gd name="connsiteY3" fmla="*/ 1066445 h 1161622"/>
              <a:gd name="connsiteX4" fmla="*/ 1974014 w 1974014"/>
              <a:gd name="connsiteY4" fmla="*/ 1150207 h 1161622"/>
              <a:gd name="connsiteX0" fmla="*/ 0 w 1974014"/>
              <a:gd name="connsiteY0" fmla="*/ 2082 h 1134306"/>
              <a:gd name="connsiteX1" fmla="*/ 605904 w 1974014"/>
              <a:gd name="connsiteY1" fmla="*/ 57796 h 1134306"/>
              <a:gd name="connsiteX2" fmla="*/ 871150 w 1974014"/>
              <a:gd name="connsiteY2" fmla="*/ 424876 h 1134306"/>
              <a:gd name="connsiteX3" fmla="*/ 1206197 w 1974014"/>
              <a:gd name="connsiteY3" fmla="*/ 1039129 h 1134306"/>
              <a:gd name="connsiteX4" fmla="*/ 1974014 w 1974014"/>
              <a:gd name="connsiteY4" fmla="*/ 1122891 h 1134306"/>
              <a:gd name="connsiteX0" fmla="*/ 0 w 1974014"/>
              <a:gd name="connsiteY0" fmla="*/ 0 h 1132224"/>
              <a:gd name="connsiteX1" fmla="*/ 605904 w 1974014"/>
              <a:gd name="connsiteY1" fmla="*/ 55714 h 1132224"/>
              <a:gd name="connsiteX2" fmla="*/ 871150 w 1974014"/>
              <a:gd name="connsiteY2" fmla="*/ 422794 h 1132224"/>
              <a:gd name="connsiteX3" fmla="*/ 1206197 w 1974014"/>
              <a:gd name="connsiteY3" fmla="*/ 1037047 h 1132224"/>
              <a:gd name="connsiteX4" fmla="*/ 1974014 w 1974014"/>
              <a:gd name="connsiteY4" fmla="*/ 1120809 h 1132224"/>
              <a:gd name="connsiteX0" fmla="*/ 0 w 1974014"/>
              <a:gd name="connsiteY0" fmla="*/ 6628 h 1138852"/>
              <a:gd name="connsiteX1" fmla="*/ 614255 w 1974014"/>
              <a:gd name="connsiteY1" fmla="*/ 41465 h 1138852"/>
              <a:gd name="connsiteX2" fmla="*/ 871150 w 1974014"/>
              <a:gd name="connsiteY2" fmla="*/ 429422 h 1138852"/>
              <a:gd name="connsiteX3" fmla="*/ 1206197 w 1974014"/>
              <a:gd name="connsiteY3" fmla="*/ 1043675 h 1138852"/>
              <a:gd name="connsiteX4" fmla="*/ 1974014 w 1974014"/>
              <a:gd name="connsiteY4" fmla="*/ 1127437 h 1138852"/>
              <a:gd name="connsiteX0" fmla="*/ 0 w 1974014"/>
              <a:gd name="connsiteY0" fmla="*/ 14591 h 1146815"/>
              <a:gd name="connsiteX1" fmla="*/ 614255 w 1974014"/>
              <a:gd name="connsiteY1" fmla="*/ 49428 h 1146815"/>
              <a:gd name="connsiteX2" fmla="*/ 871150 w 1974014"/>
              <a:gd name="connsiteY2" fmla="*/ 437385 h 1146815"/>
              <a:gd name="connsiteX3" fmla="*/ 1206197 w 1974014"/>
              <a:gd name="connsiteY3" fmla="*/ 1051638 h 1146815"/>
              <a:gd name="connsiteX4" fmla="*/ 1974014 w 1974014"/>
              <a:gd name="connsiteY4" fmla="*/ 1135400 h 1146815"/>
              <a:gd name="connsiteX0" fmla="*/ 0 w 1974014"/>
              <a:gd name="connsiteY0" fmla="*/ 6746 h 1168198"/>
              <a:gd name="connsiteX1" fmla="*/ 614255 w 1974014"/>
              <a:gd name="connsiteY1" fmla="*/ 70811 h 1168198"/>
              <a:gd name="connsiteX2" fmla="*/ 871150 w 1974014"/>
              <a:gd name="connsiteY2" fmla="*/ 458768 h 1168198"/>
              <a:gd name="connsiteX3" fmla="*/ 1206197 w 1974014"/>
              <a:gd name="connsiteY3" fmla="*/ 1073021 h 1168198"/>
              <a:gd name="connsiteX4" fmla="*/ 1974014 w 1974014"/>
              <a:gd name="connsiteY4" fmla="*/ 1156783 h 1168198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3198 h 1164650"/>
              <a:gd name="connsiteX1" fmla="*/ 614255 w 1974014"/>
              <a:gd name="connsiteY1" fmla="*/ 67263 h 1164650"/>
              <a:gd name="connsiteX2" fmla="*/ 871150 w 1974014"/>
              <a:gd name="connsiteY2" fmla="*/ 455220 h 1164650"/>
              <a:gd name="connsiteX3" fmla="*/ 1206197 w 1974014"/>
              <a:gd name="connsiteY3" fmla="*/ 1069473 h 1164650"/>
              <a:gd name="connsiteX4" fmla="*/ 1974014 w 1974014"/>
              <a:gd name="connsiteY4" fmla="*/ 1153235 h 1164650"/>
              <a:gd name="connsiteX0" fmla="*/ 0 w 1974014"/>
              <a:gd name="connsiteY0" fmla="*/ 0 h 1161452"/>
              <a:gd name="connsiteX1" fmla="*/ 614255 w 1974014"/>
              <a:gd name="connsiteY1" fmla="*/ 64065 h 1161452"/>
              <a:gd name="connsiteX2" fmla="*/ 871150 w 1974014"/>
              <a:gd name="connsiteY2" fmla="*/ 452022 h 1161452"/>
              <a:gd name="connsiteX3" fmla="*/ 1206197 w 1974014"/>
              <a:gd name="connsiteY3" fmla="*/ 1066275 h 1161452"/>
              <a:gd name="connsiteX4" fmla="*/ 1974014 w 1974014"/>
              <a:gd name="connsiteY4" fmla="*/ 1150037 h 1161452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519 h 1161971"/>
              <a:gd name="connsiteX1" fmla="*/ 614255 w 1974014"/>
              <a:gd name="connsiteY1" fmla="*/ 64584 h 1161971"/>
              <a:gd name="connsiteX2" fmla="*/ 871150 w 1974014"/>
              <a:gd name="connsiteY2" fmla="*/ 452541 h 1161971"/>
              <a:gd name="connsiteX3" fmla="*/ 1206197 w 1974014"/>
              <a:gd name="connsiteY3" fmla="*/ 1066794 h 1161971"/>
              <a:gd name="connsiteX4" fmla="*/ 1974014 w 1974014"/>
              <a:gd name="connsiteY4" fmla="*/ 1150556 h 1161971"/>
              <a:gd name="connsiteX0" fmla="*/ 0 w 1974014"/>
              <a:gd name="connsiteY0" fmla="*/ 35732 h 1197184"/>
              <a:gd name="connsiteX1" fmla="*/ 614255 w 1974014"/>
              <a:gd name="connsiteY1" fmla="*/ 99797 h 1197184"/>
              <a:gd name="connsiteX2" fmla="*/ 1206197 w 1974014"/>
              <a:gd name="connsiteY2" fmla="*/ 1102007 h 1197184"/>
              <a:gd name="connsiteX3" fmla="*/ 1974014 w 1974014"/>
              <a:gd name="connsiteY3" fmla="*/ 1185769 h 1197184"/>
              <a:gd name="connsiteX0" fmla="*/ 0 w 1974014"/>
              <a:gd name="connsiteY0" fmla="*/ 0 h 1161452"/>
              <a:gd name="connsiteX1" fmla="*/ 661880 w 1974014"/>
              <a:gd name="connsiteY1" fmla="*/ 172015 h 1161452"/>
              <a:gd name="connsiteX2" fmla="*/ 1206197 w 1974014"/>
              <a:gd name="connsiteY2" fmla="*/ 1066275 h 1161452"/>
              <a:gd name="connsiteX3" fmla="*/ 1974014 w 1974014"/>
              <a:gd name="connsiteY3" fmla="*/ 1150037 h 1161452"/>
              <a:gd name="connsiteX0" fmla="*/ 0 w 1798168"/>
              <a:gd name="connsiteY0" fmla="*/ 0 h 1171158"/>
              <a:gd name="connsiteX1" fmla="*/ 661880 w 1798168"/>
              <a:gd name="connsiteY1" fmla="*/ 172015 h 1171158"/>
              <a:gd name="connsiteX2" fmla="*/ 1206197 w 1798168"/>
              <a:gd name="connsiteY2" fmla="*/ 1066275 h 1171158"/>
              <a:gd name="connsiteX3" fmla="*/ 1798168 w 1798168"/>
              <a:gd name="connsiteY3" fmla="*/ 1162826 h 1171158"/>
              <a:gd name="connsiteX0" fmla="*/ 0 w 1798168"/>
              <a:gd name="connsiteY0" fmla="*/ 0 h 1165595"/>
              <a:gd name="connsiteX1" fmla="*/ 661880 w 1798168"/>
              <a:gd name="connsiteY1" fmla="*/ 172015 h 1165595"/>
              <a:gd name="connsiteX2" fmla="*/ 1206197 w 1798168"/>
              <a:gd name="connsiteY2" fmla="*/ 1066275 h 1165595"/>
              <a:gd name="connsiteX3" fmla="*/ 1798168 w 1798168"/>
              <a:gd name="connsiteY3" fmla="*/ 1162826 h 11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168" h="1165595">
                <a:moveTo>
                  <a:pt x="0" y="0"/>
                </a:moveTo>
                <a:cubicBezTo>
                  <a:pt x="161854" y="191"/>
                  <a:pt x="460847" y="-5697"/>
                  <a:pt x="661880" y="172015"/>
                </a:cubicBezTo>
                <a:cubicBezTo>
                  <a:pt x="862913" y="349727"/>
                  <a:pt x="979571" y="885280"/>
                  <a:pt x="1206197" y="1066275"/>
                </a:cubicBezTo>
                <a:cubicBezTo>
                  <a:pt x="1390008" y="1182611"/>
                  <a:pt x="1499771" y="1166324"/>
                  <a:pt x="1798168" y="1162826"/>
                </a:cubicBez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4E377-06C0-C344-A645-C747510B7AB4}"/>
              </a:ext>
            </a:extLst>
          </p:cNvPr>
          <p:cNvCxnSpPr>
            <a:cxnSpLocks/>
          </p:cNvCxnSpPr>
          <p:nvPr/>
        </p:nvCxnSpPr>
        <p:spPr>
          <a:xfrm>
            <a:off x="1261383" y="3397753"/>
            <a:ext cx="687907" cy="0"/>
          </a:xfrm>
          <a:prstGeom prst="line">
            <a:avLst/>
          </a:prstGeom>
          <a:ln w="254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88C986-3778-921A-530E-7A10710FFC77}"/>
              </a:ext>
            </a:extLst>
          </p:cNvPr>
          <p:cNvCxnSpPr>
            <a:cxnSpLocks/>
          </p:cNvCxnSpPr>
          <p:nvPr/>
        </p:nvCxnSpPr>
        <p:spPr>
          <a:xfrm>
            <a:off x="2654839" y="3339341"/>
            <a:ext cx="687907" cy="0"/>
          </a:xfrm>
          <a:prstGeom prst="line">
            <a:avLst/>
          </a:prstGeom>
          <a:ln w="1270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08C77-7D72-6F6E-11D4-B87CA966B935}"/>
              </a:ext>
            </a:extLst>
          </p:cNvPr>
          <p:cNvCxnSpPr>
            <a:cxnSpLocks/>
          </p:cNvCxnSpPr>
          <p:nvPr/>
        </p:nvCxnSpPr>
        <p:spPr>
          <a:xfrm>
            <a:off x="4611899" y="3313448"/>
            <a:ext cx="563440" cy="0"/>
          </a:xfrm>
          <a:prstGeom prst="line">
            <a:avLst/>
          </a:prstGeom>
          <a:ln w="635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/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892CF-E6E1-709F-C4A1-8F0ACD8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73" y="2850072"/>
                <a:ext cx="1105601" cy="304218"/>
              </a:xfrm>
              <a:prstGeom prst="rect">
                <a:avLst/>
              </a:prstGeom>
              <a:blipFill>
                <a:blip r:embed="rId2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/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5E429A-1A0F-42D3-C326-10A5E3405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707" y="2850072"/>
                <a:ext cx="1105601" cy="304218"/>
              </a:xfrm>
              <a:prstGeom prst="rect">
                <a:avLst/>
              </a:prstGeom>
              <a:blipFill>
                <a:blip r:embed="rId3"/>
                <a:stretch>
                  <a:fillRect l="-3409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B0360F52-2950-9645-0EDE-304E144C5B25}"/>
              </a:ext>
            </a:extLst>
          </p:cNvPr>
          <p:cNvSpPr/>
          <p:nvPr/>
        </p:nvSpPr>
        <p:spPr>
          <a:xfrm>
            <a:off x="1769541" y="1800978"/>
            <a:ext cx="3028527" cy="389177"/>
          </a:xfrm>
          <a:custGeom>
            <a:avLst/>
            <a:gdLst>
              <a:gd name="connsiteX0" fmla="*/ 0 w 1585731"/>
              <a:gd name="connsiteY0" fmla="*/ 289441 h 312591"/>
              <a:gd name="connsiteX1" fmla="*/ 844951 w 1585731"/>
              <a:gd name="connsiteY1" fmla="*/ 74 h 312591"/>
              <a:gd name="connsiteX2" fmla="*/ 1585731 w 1585731"/>
              <a:gd name="connsiteY2" fmla="*/ 312591 h 312591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  <a:gd name="connsiteX0" fmla="*/ 0 w 1490373"/>
              <a:gd name="connsiteY0" fmla="*/ 289441 h 514283"/>
              <a:gd name="connsiteX1" fmla="*/ 844951 w 1490373"/>
              <a:gd name="connsiteY1" fmla="*/ 74 h 514283"/>
              <a:gd name="connsiteX2" fmla="*/ 1490373 w 1490373"/>
              <a:gd name="connsiteY2" fmla="*/ 514283 h 51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373" h="514283">
                <a:moveTo>
                  <a:pt x="0" y="289441"/>
                </a:moveTo>
                <a:cubicBezTo>
                  <a:pt x="290331" y="142828"/>
                  <a:pt x="580663" y="-3784"/>
                  <a:pt x="844951" y="74"/>
                </a:cubicBezTo>
                <a:cubicBezTo>
                  <a:pt x="1109239" y="3932"/>
                  <a:pt x="1309342" y="222436"/>
                  <a:pt x="1490373" y="514283"/>
                </a:cubicBezTo>
              </a:path>
            </a:pathLst>
          </a:custGeom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EA5C120-42A2-F8F7-1AF5-DBBFFDC7BC1E}"/>
              </a:ext>
            </a:extLst>
          </p:cNvPr>
          <p:cNvSpPr/>
          <p:nvPr/>
        </p:nvSpPr>
        <p:spPr>
          <a:xfrm>
            <a:off x="1769542" y="1935613"/>
            <a:ext cx="1566984" cy="240532"/>
          </a:xfrm>
          <a:custGeom>
            <a:avLst/>
            <a:gdLst>
              <a:gd name="connsiteX0" fmla="*/ 0 w 3576577"/>
              <a:gd name="connsiteY0" fmla="*/ 416917 h 416917"/>
              <a:gd name="connsiteX1" fmla="*/ 1794076 w 3576577"/>
              <a:gd name="connsiteY1" fmla="*/ 228 h 416917"/>
              <a:gd name="connsiteX2" fmla="*/ 3576577 w 3576577"/>
              <a:gd name="connsiteY2" fmla="*/ 370618 h 416917"/>
              <a:gd name="connsiteX0" fmla="*/ 0 w 3510935"/>
              <a:gd name="connsiteY0" fmla="*/ 416750 h 914369"/>
              <a:gd name="connsiteX1" fmla="*/ 1794076 w 3510935"/>
              <a:gd name="connsiteY1" fmla="*/ 61 h 914369"/>
              <a:gd name="connsiteX2" fmla="*/ 3510935 w 3510935"/>
              <a:gd name="connsiteY2" fmla="*/ 914369 h 914369"/>
              <a:gd name="connsiteX0" fmla="*/ 0 w 3510935"/>
              <a:gd name="connsiteY0" fmla="*/ 416779 h 914398"/>
              <a:gd name="connsiteX1" fmla="*/ 1794076 w 3510935"/>
              <a:gd name="connsiteY1" fmla="*/ 90 h 914398"/>
              <a:gd name="connsiteX2" fmla="*/ 3510935 w 3510935"/>
              <a:gd name="connsiteY2" fmla="*/ 914398 h 9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0935" h="914398">
                <a:moveTo>
                  <a:pt x="0" y="416779"/>
                </a:moveTo>
                <a:cubicBezTo>
                  <a:pt x="598990" y="212292"/>
                  <a:pt x="1197980" y="7806"/>
                  <a:pt x="1794076" y="90"/>
                </a:cubicBezTo>
                <a:cubicBezTo>
                  <a:pt x="2390172" y="-7626"/>
                  <a:pt x="3103719" y="483602"/>
                  <a:pt x="3510935" y="914398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B1AB532-B1F4-430B-8793-4AB6494ABE6A}"/>
              </a:ext>
            </a:extLst>
          </p:cNvPr>
          <p:cNvSpPr/>
          <p:nvPr/>
        </p:nvSpPr>
        <p:spPr>
          <a:xfrm>
            <a:off x="1789919" y="1640726"/>
            <a:ext cx="4593945" cy="558306"/>
          </a:xfrm>
          <a:custGeom>
            <a:avLst/>
            <a:gdLst>
              <a:gd name="connsiteX0" fmla="*/ 0 w 4919240"/>
              <a:gd name="connsiteY0" fmla="*/ 347614 h 405488"/>
              <a:gd name="connsiteX1" fmla="*/ 2720050 w 4919240"/>
              <a:gd name="connsiteY1" fmla="*/ 374 h 405488"/>
              <a:gd name="connsiteX2" fmla="*/ 4919240 w 4919240"/>
              <a:gd name="connsiteY2" fmla="*/ 405488 h 405488"/>
              <a:gd name="connsiteX0" fmla="*/ 0 w 4677407"/>
              <a:gd name="connsiteY0" fmla="*/ 347614 h 537714"/>
              <a:gd name="connsiteX1" fmla="*/ 2720050 w 4677407"/>
              <a:gd name="connsiteY1" fmla="*/ 374 h 537714"/>
              <a:gd name="connsiteX2" fmla="*/ 4677407 w 4677407"/>
              <a:gd name="connsiteY2" fmla="*/ 537714 h 537714"/>
              <a:gd name="connsiteX0" fmla="*/ 0 w 4677407"/>
              <a:gd name="connsiteY0" fmla="*/ 347614 h 537714"/>
              <a:gd name="connsiteX1" fmla="*/ 2720050 w 4677407"/>
              <a:gd name="connsiteY1" fmla="*/ 374 h 537714"/>
              <a:gd name="connsiteX2" fmla="*/ 4677407 w 4677407"/>
              <a:gd name="connsiteY2" fmla="*/ 537714 h 53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7407" h="537714">
                <a:moveTo>
                  <a:pt x="0" y="347614"/>
                </a:moveTo>
                <a:cubicBezTo>
                  <a:pt x="950088" y="169171"/>
                  <a:pt x="1900177" y="-9272"/>
                  <a:pt x="2720050" y="374"/>
                </a:cubicBezTo>
                <a:cubicBezTo>
                  <a:pt x="3539923" y="10020"/>
                  <a:pt x="4108665" y="245533"/>
                  <a:pt x="4677407" y="53771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82DA7-90B6-5895-E1A8-D55D15CFCCB0}"/>
              </a:ext>
            </a:extLst>
          </p:cNvPr>
          <p:cNvSpPr txBox="1"/>
          <p:nvPr/>
        </p:nvSpPr>
        <p:spPr>
          <a:xfrm>
            <a:off x="4000883" y="1324821"/>
            <a:ext cx="529493" cy="35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8D06B9-71F9-4465-C0B6-7AEA2CC3BB32}"/>
                  </a:ext>
                </a:extLst>
              </p:cNvPr>
              <p:cNvSpPr txBox="1"/>
              <p:nvPr/>
            </p:nvSpPr>
            <p:spPr>
              <a:xfrm>
                <a:off x="6280664" y="2850072"/>
                <a:ext cx="1105601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8D06B9-71F9-4465-C0B6-7AEA2CC3B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64" y="2850072"/>
                <a:ext cx="1105601" cy="304218"/>
              </a:xfrm>
              <a:prstGeom prst="rect">
                <a:avLst/>
              </a:prstGeom>
              <a:blipFill>
                <a:blip r:embed="rId4"/>
                <a:stretch>
                  <a:fillRect l="-2273" t="-4000" r="-1590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/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1E4899"/>
                    </a:solidFill>
                  </a:rPr>
                  <a:t>Residual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1E48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E489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74AE4-8578-D8CD-5F05-ED6101D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01" y="2850072"/>
                <a:ext cx="1101763" cy="304218"/>
              </a:xfrm>
              <a:prstGeom prst="rect">
                <a:avLst/>
              </a:prstGeom>
              <a:blipFill>
                <a:blip r:embed="rId5"/>
                <a:stretch>
                  <a:fillRect l="-2273" t="-4000" r="-1477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170F90-7C90-81D3-5A56-11909B9EAE7C}"/>
              </a:ext>
            </a:extLst>
          </p:cNvPr>
          <p:cNvGrpSpPr>
            <a:grpSpLocks noChangeAspect="1"/>
          </p:cNvGrpSpPr>
          <p:nvPr/>
        </p:nvGrpSpPr>
        <p:grpSpPr>
          <a:xfrm>
            <a:off x="2360945" y="3260248"/>
            <a:ext cx="262458" cy="267919"/>
            <a:chOff x="3084961" y="5191330"/>
            <a:chExt cx="914400" cy="9144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BA722AC-2A9F-3BB6-4DD7-710600A1E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6C3705CA-DC6F-8B5C-51AE-EBF3CC4D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163F02-CAF0-382F-D03B-8BFAC397D1CA}"/>
              </a:ext>
            </a:extLst>
          </p:cNvPr>
          <p:cNvGrpSpPr>
            <a:grpSpLocks noChangeAspect="1"/>
          </p:cNvGrpSpPr>
          <p:nvPr/>
        </p:nvGrpSpPr>
        <p:grpSpPr>
          <a:xfrm>
            <a:off x="4083415" y="3218461"/>
            <a:ext cx="262458" cy="267919"/>
            <a:chOff x="3084961" y="5191330"/>
            <a:chExt cx="914400" cy="91440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CCA14-8C24-F0C7-E311-6441E26B2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1C1C705F-B232-3CD8-4AC6-B664274E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9441CF-E543-9787-BEE1-324A5F811DB9}"/>
              </a:ext>
            </a:extLst>
          </p:cNvPr>
          <p:cNvGrpSpPr>
            <a:grpSpLocks noChangeAspect="1"/>
          </p:cNvGrpSpPr>
          <p:nvPr/>
        </p:nvGrpSpPr>
        <p:grpSpPr>
          <a:xfrm>
            <a:off x="5627453" y="3154791"/>
            <a:ext cx="262458" cy="267919"/>
            <a:chOff x="3084961" y="5191330"/>
            <a:chExt cx="914400" cy="91440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B7DBA15-7CA1-3FC0-9A0C-0ECA90285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C93C2164-B9CB-1928-B283-6FDEF27EE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0D4173B-C140-91CD-120F-180AE20CD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888" y="3446002"/>
            <a:ext cx="440585" cy="1643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B44869-82E6-0BDB-F9D9-8E320554A2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9888" y="3792300"/>
            <a:ext cx="160983" cy="164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326126-531E-5CC8-34EF-C59F19F40F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7427" y="3755034"/>
            <a:ext cx="160983" cy="1643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F99002-CBAC-9285-4D35-E102DE79C2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4655" y="3402081"/>
            <a:ext cx="440585" cy="1643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F6EB97-476A-4758-77B8-1525123151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8587" y="3324844"/>
            <a:ext cx="449057" cy="16433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96DB9C2-19DF-D4B4-CE88-A2AA677FBC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3368" y="3746658"/>
            <a:ext cx="160983" cy="16433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FFAF4145-D3BD-E10B-20C4-E88937FDA4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07112" y="4218430"/>
            <a:ext cx="406994" cy="44521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5C9D5E7-54FB-D5E8-5087-495F83362E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39662" y="4218430"/>
            <a:ext cx="398142" cy="4355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1CC8290-C7C6-292E-12CF-144BCD5579A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4611" y="4666404"/>
            <a:ext cx="120470" cy="168389"/>
          </a:xfrm>
          <a:prstGeom prst="rect">
            <a:avLst/>
          </a:prstGeom>
        </p:spPr>
      </p:pic>
      <p:sp>
        <p:nvSpPr>
          <p:cNvPr id="45" name="Double Brace 44">
            <a:extLst>
              <a:ext uri="{FF2B5EF4-FFF2-40B4-BE49-F238E27FC236}">
                <a16:creationId xmlns:a16="http://schemas.microsoft.com/office/drawing/2014/main" id="{DC83FDD0-52AD-077E-9308-88556EB61AB0}"/>
              </a:ext>
            </a:extLst>
          </p:cNvPr>
          <p:cNvSpPr/>
          <p:nvPr/>
        </p:nvSpPr>
        <p:spPr>
          <a:xfrm>
            <a:off x="4883711" y="4240385"/>
            <a:ext cx="1055705" cy="59074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D3EF2D-3BEA-5E56-0906-F8F94F798069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453" y="4716160"/>
            <a:ext cx="126971" cy="17879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9C63561-C526-6679-3A26-F81243AE0B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23152" y="4245343"/>
            <a:ext cx="407573" cy="449156"/>
          </a:xfrm>
          <a:prstGeom prst="rect">
            <a:avLst/>
          </a:prstGeom>
        </p:spPr>
      </p:pic>
      <p:sp>
        <p:nvSpPr>
          <p:cNvPr id="48" name="Double Brace 47">
            <a:extLst>
              <a:ext uri="{FF2B5EF4-FFF2-40B4-BE49-F238E27FC236}">
                <a16:creationId xmlns:a16="http://schemas.microsoft.com/office/drawing/2014/main" id="{7FEAAC35-1F6D-29A4-1BD5-CD70FB481E5D}"/>
              </a:ext>
            </a:extLst>
          </p:cNvPr>
          <p:cNvSpPr/>
          <p:nvPr/>
        </p:nvSpPr>
        <p:spPr>
          <a:xfrm>
            <a:off x="3499148" y="4261562"/>
            <a:ext cx="663728" cy="595973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5DC8AA-D3FD-B38C-B54A-42018D997A37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1758" y="4674878"/>
            <a:ext cx="139126" cy="178099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94A7FDA-E296-A603-8D71-22B59F9F28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59855" y="4225573"/>
            <a:ext cx="423086" cy="44741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C67F454-34AD-7A1E-257B-2F71382AC4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13923" y="4225570"/>
            <a:ext cx="413884" cy="43768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A3FDC9C-2438-8508-C3EE-43CAFB9DC8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358789" y="4225570"/>
            <a:ext cx="413884" cy="437685"/>
          </a:xfrm>
          <a:prstGeom prst="rect">
            <a:avLst/>
          </a:prstGeom>
        </p:spPr>
      </p:pic>
      <p:sp>
        <p:nvSpPr>
          <p:cNvPr id="53" name="Double Brace 52">
            <a:extLst>
              <a:ext uri="{FF2B5EF4-FFF2-40B4-BE49-F238E27FC236}">
                <a16:creationId xmlns:a16="http://schemas.microsoft.com/office/drawing/2014/main" id="{76A934B7-762B-DCEF-5F5E-AB8C9738115E}"/>
              </a:ext>
            </a:extLst>
          </p:cNvPr>
          <p:cNvSpPr/>
          <p:nvPr/>
        </p:nvSpPr>
        <p:spPr>
          <a:xfrm>
            <a:off x="6332478" y="4242280"/>
            <a:ext cx="1536190" cy="593664"/>
          </a:xfrm>
          <a:prstGeom prst="brace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3B1581-E3F8-0086-4BA3-1A77C4AB7EB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37593" y="4669402"/>
            <a:ext cx="127841" cy="16838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0E2A401-FE9D-6C1A-1908-E4E56198342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87793" y="4689680"/>
            <a:ext cx="127841" cy="16838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872B180-F3C9-73FF-EF72-E16D5405C18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039133" y="4663991"/>
            <a:ext cx="139126" cy="177525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F9B03A3-BB32-A064-5F33-9BE41411A025}"/>
              </a:ext>
            </a:extLst>
          </p:cNvPr>
          <p:cNvGrpSpPr/>
          <p:nvPr/>
        </p:nvGrpSpPr>
        <p:grpSpPr>
          <a:xfrm>
            <a:off x="1407329" y="1998190"/>
            <a:ext cx="696619" cy="841420"/>
            <a:chOff x="1140978" y="272753"/>
            <a:chExt cx="791374" cy="9363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0971B-DC0A-6D89-9DFE-5A38DAC667A7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1ACDB7BE-4784-4BDF-DC44-D2AD578510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A7EE03-D868-5EAE-304C-AFE5428EC77E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34606E-64CA-0C6C-2B3E-F76A1D67C6FC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2D34BD9-B57F-330D-F9FE-253887A28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820753-D7B8-74FE-AFE6-7018B6306AA1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787475F-B93A-867B-3E15-097CC0E8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3051B8-5321-A4EC-3823-86A7393D7946}"/>
              </a:ext>
            </a:extLst>
          </p:cNvPr>
          <p:cNvGrpSpPr/>
          <p:nvPr/>
        </p:nvGrpSpPr>
        <p:grpSpPr>
          <a:xfrm>
            <a:off x="3240721" y="1998190"/>
            <a:ext cx="696619" cy="841420"/>
            <a:chOff x="1140978" y="272753"/>
            <a:chExt cx="791374" cy="9363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49038A-A9C2-473E-47A6-D76824F30AEF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2FB204C7-0833-7527-7642-BD5395BB1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07F2C6E-C9B3-F897-A20F-5ED4DD690C5D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1A713F-1225-B0E5-AAF7-5836AF87DBD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748F371D-F24C-178C-7714-19D13AA6A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D49D4C9-FBEB-E4B4-16EF-B52F16A48314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ABB0A7EF-DA03-EDCA-1A92-3A7A2144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32D931-43F4-1F1C-3C60-C6069EDE475F}"/>
              </a:ext>
            </a:extLst>
          </p:cNvPr>
          <p:cNvGrpSpPr/>
          <p:nvPr/>
        </p:nvGrpSpPr>
        <p:grpSpPr>
          <a:xfrm>
            <a:off x="4675427" y="1998190"/>
            <a:ext cx="696619" cy="841420"/>
            <a:chOff x="1140978" y="272753"/>
            <a:chExt cx="791374" cy="93638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1DE9D8D-444B-C76C-8252-BA2DDD815FCE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6A83CDBB-6CCE-9ADC-20A7-30EC29C6B0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5CCFE7B-34AA-B317-0413-AD8D76FFAA89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DA92018-4DB5-4E60-D472-97ABDFEFC78B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7EA42735-D226-4E66-5DA7-2E7E22AF6C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776793-8D8F-6586-A637-89035FAE6199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09523A32-2CF2-AC64-9F66-1C854B513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E11CDD-067D-186E-116A-1C2B32EF4D20}"/>
              </a:ext>
            </a:extLst>
          </p:cNvPr>
          <p:cNvGrpSpPr/>
          <p:nvPr/>
        </p:nvGrpSpPr>
        <p:grpSpPr>
          <a:xfrm>
            <a:off x="6387976" y="1998190"/>
            <a:ext cx="696619" cy="841420"/>
            <a:chOff x="1140978" y="272753"/>
            <a:chExt cx="791374" cy="93638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B7E4FB1-60A3-48EB-FD62-D6E669197740}"/>
                </a:ext>
              </a:extLst>
            </p:cNvPr>
            <p:cNvGrpSpPr/>
            <p:nvPr/>
          </p:nvGrpSpPr>
          <p:grpSpPr>
            <a:xfrm>
              <a:off x="1140978" y="386179"/>
              <a:ext cx="359134" cy="798899"/>
              <a:chOff x="1140978" y="386179"/>
              <a:chExt cx="359134" cy="798899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9CAFD8B3-2D94-2A70-866A-ACE0E499AA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 l="5815" r="49231"/>
              <a:stretch/>
            </p:blipFill>
            <p:spPr>
              <a:xfrm>
                <a:off x="1140978" y="386179"/>
                <a:ext cx="359134" cy="798899"/>
              </a:xfrm>
              <a:prstGeom prst="rect">
                <a:avLst/>
              </a:prstGeom>
            </p:spPr>
          </p:pic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C7E2259-1195-368A-B6DD-B1C5969359B0}"/>
                  </a:ext>
                </a:extLst>
              </p:cNvPr>
              <p:cNvCxnSpPr/>
              <p:nvPr/>
            </p:nvCxnSpPr>
            <p:spPr>
              <a:xfrm>
                <a:off x="1500112" y="475549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6E0BCF5-71A3-23F4-710A-4F21A896F0E2}"/>
                </a:ext>
              </a:extLst>
            </p:cNvPr>
            <p:cNvGrpSpPr/>
            <p:nvPr/>
          </p:nvGrpSpPr>
          <p:grpSpPr>
            <a:xfrm>
              <a:off x="1568548" y="410240"/>
              <a:ext cx="363804" cy="798899"/>
              <a:chOff x="1769154" y="410240"/>
              <a:chExt cx="363804" cy="798899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1AA7C8A6-5B55-BDC5-71FB-61DFFA7103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 l="49892" t="3100" r="5154" b="-3100"/>
              <a:stretch/>
            </p:blipFill>
            <p:spPr>
              <a:xfrm>
                <a:off x="1773825" y="410240"/>
                <a:ext cx="359133" cy="79889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CFB7DB0-60C9-08F9-D640-15C813465426}"/>
                  </a:ext>
                </a:extLst>
              </p:cNvPr>
              <p:cNvCxnSpPr/>
              <p:nvPr/>
            </p:nvCxnSpPr>
            <p:spPr>
              <a:xfrm>
                <a:off x="1769154" y="485220"/>
                <a:ext cx="0" cy="6400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C7078CF9-89AF-1F08-91E4-5E763FFC5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0800000">
              <a:off x="1444120" y="272753"/>
              <a:ext cx="180420" cy="18042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E32E-6CE4-C4FD-BDB3-F72E2F064AC4}"/>
              </a:ext>
            </a:extLst>
          </p:cNvPr>
          <p:cNvCxnSpPr>
            <a:cxnSpLocks/>
          </p:cNvCxnSpPr>
          <p:nvPr/>
        </p:nvCxnSpPr>
        <p:spPr>
          <a:xfrm>
            <a:off x="1130235" y="4095479"/>
            <a:ext cx="623943" cy="0"/>
          </a:xfrm>
          <a:prstGeom prst="line">
            <a:avLst/>
          </a:prstGeom>
          <a:ln w="2540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7707D-65E5-90CF-0086-300A7891499D}"/>
              </a:ext>
            </a:extLst>
          </p:cNvPr>
          <p:cNvCxnSpPr>
            <a:cxnSpLocks/>
          </p:cNvCxnSpPr>
          <p:nvPr/>
        </p:nvCxnSpPr>
        <p:spPr>
          <a:xfrm>
            <a:off x="1130235" y="4422171"/>
            <a:ext cx="623943" cy="0"/>
          </a:xfrm>
          <a:prstGeom prst="line">
            <a:avLst/>
          </a:prstGeom>
          <a:ln w="1905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C16832-72EF-57D7-89B5-0ECEA97128E0}"/>
              </a:ext>
            </a:extLst>
          </p:cNvPr>
          <p:cNvSpPr txBox="1"/>
          <p:nvPr/>
        </p:nvSpPr>
        <p:spPr>
          <a:xfrm>
            <a:off x="1741368" y="3938331"/>
            <a:ext cx="1020892" cy="274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Blackbox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080EA-FB88-6458-52D5-22B40B7E7811}"/>
              </a:ext>
            </a:extLst>
          </p:cNvPr>
          <p:cNvSpPr txBox="1"/>
          <p:nvPr/>
        </p:nvSpPr>
        <p:spPr>
          <a:xfrm>
            <a:off x="1741367" y="4268283"/>
            <a:ext cx="147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930EC6-5543-CAD5-7B35-A63260A54659}"/>
              </a:ext>
            </a:extLst>
          </p:cNvPr>
          <p:cNvSpPr txBox="1"/>
          <p:nvPr/>
        </p:nvSpPr>
        <p:spPr>
          <a:xfrm>
            <a:off x="1741368" y="4614734"/>
            <a:ext cx="1323980" cy="274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4B71C-3CAA-2DEC-44D9-32B4705809B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418582" y="1445985"/>
            <a:ext cx="111794" cy="127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5548B9-213D-DF8F-1131-F46168BD482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496151" y="2692487"/>
            <a:ext cx="548640" cy="19467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3279D7F-34A4-128D-B9EE-411793AF145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324347" y="2692487"/>
            <a:ext cx="548640" cy="19679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7677A73-4AB8-A5F4-5D6E-6B39CE255D1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772005" y="2692487"/>
            <a:ext cx="548640" cy="19679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5E46EE39-51F0-8EDA-AAC0-AAB8DC3583E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478212" y="2692487"/>
            <a:ext cx="548640" cy="194679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46F4E0-B570-3467-4BFA-161E5E1CEE21}"/>
              </a:ext>
            </a:extLst>
          </p:cNvPr>
          <p:cNvGrpSpPr>
            <a:grpSpLocks noChangeAspect="1"/>
          </p:cNvGrpSpPr>
          <p:nvPr/>
        </p:nvGrpSpPr>
        <p:grpSpPr>
          <a:xfrm>
            <a:off x="1285951" y="4620246"/>
            <a:ext cx="262458" cy="267919"/>
            <a:chOff x="3084961" y="5191330"/>
            <a:chExt cx="914400" cy="9144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74C608E-A64F-AEC5-348C-C4073D4D5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4961" y="5191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49476DC5-6A5B-21B8-EE3B-AF0E02EF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2870" y="5312173"/>
              <a:ext cx="676311" cy="67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32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ABF8FF-18A0-4B60-DE08-31E3ED9A0EED}"/>
              </a:ext>
            </a:extLst>
          </p:cNvPr>
          <p:cNvGrpSpPr/>
          <p:nvPr/>
        </p:nvGrpSpPr>
        <p:grpSpPr>
          <a:xfrm>
            <a:off x="2184615" y="1430406"/>
            <a:ext cx="8436565" cy="4562543"/>
            <a:chOff x="1094165" y="1393058"/>
            <a:chExt cx="6941471" cy="36816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90C3E3-33BE-C031-6647-6E00E552CC1E}"/>
                </a:ext>
              </a:extLst>
            </p:cNvPr>
            <p:cNvCxnSpPr/>
            <p:nvPr/>
          </p:nvCxnSpPr>
          <p:spPr>
            <a:xfrm>
              <a:off x="1121373" y="3397753"/>
              <a:ext cx="1368356" cy="0"/>
            </a:xfrm>
            <a:prstGeom prst="line">
              <a:avLst/>
            </a:prstGeom>
            <a:ln w="254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FB7D783-09EC-C645-0334-8031BEA5A2E7}"/>
                </a:ext>
              </a:extLst>
            </p:cNvPr>
            <p:cNvCxnSpPr>
              <a:cxnSpLocks/>
            </p:cNvCxnSpPr>
            <p:nvPr/>
          </p:nvCxnSpPr>
          <p:spPr>
            <a:xfrm>
              <a:off x="2473949" y="3341305"/>
              <a:ext cx="161187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63BB7F3-725D-DC7D-50DF-AB1175AC17C5}"/>
                </a:ext>
              </a:extLst>
            </p:cNvPr>
            <p:cNvSpPr/>
            <p:nvPr/>
          </p:nvSpPr>
          <p:spPr>
            <a:xfrm>
              <a:off x="2479813" y="3454666"/>
              <a:ext cx="1143494" cy="652837"/>
            </a:xfrm>
            <a:custGeom>
              <a:avLst/>
              <a:gdLst>
                <a:gd name="connsiteX0" fmla="*/ 0 w 1982364"/>
                <a:gd name="connsiteY0" fmla="*/ 23861 h 1089279"/>
                <a:gd name="connsiteX1" fmla="*/ 614254 w 1982364"/>
                <a:gd name="connsiteY1" fmla="*/ 37821 h 1089279"/>
                <a:gd name="connsiteX2" fmla="*/ 879500 w 1982364"/>
                <a:gd name="connsiteY2" fmla="*/ 379849 h 1089279"/>
                <a:gd name="connsiteX3" fmla="*/ 1214547 w 1982364"/>
                <a:gd name="connsiteY3" fmla="*/ 994102 h 1089279"/>
                <a:gd name="connsiteX4" fmla="*/ 1982364 w 1982364"/>
                <a:gd name="connsiteY4" fmla="*/ 1077864 h 1089279"/>
                <a:gd name="connsiteX0" fmla="*/ 0 w 1974014"/>
                <a:gd name="connsiteY0" fmla="*/ 13250 h 1107896"/>
                <a:gd name="connsiteX1" fmla="*/ 605904 w 1974014"/>
                <a:gd name="connsiteY1" fmla="*/ 56438 h 1107896"/>
                <a:gd name="connsiteX2" fmla="*/ 871150 w 1974014"/>
                <a:gd name="connsiteY2" fmla="*/ 398466 h 1107896"/>
                <a:gd name="connsiteX3" fmla="*/ 1206197 w 1974014"/>
                <a:gd name="connsiteY3" fmla="*/ 1012719 h 1107896"/>
                <a:gd name="connsiteX4" fmla="*/ 1974014 w 1974014"/>
                <a:gd name="connsiteY4" fmla="*/ 1096481 h 1107896"/>
                <a:gd name="connsiteX0" fmla="*/ 0 w 1974014"/>
                <a:gd name="connsiteY0" fmla="*/ 4076 h 1098722"/>
                <a:gd name="connsiteX1" fmla="*/ 605904 w 1974014"/>
                <a:gd name="connsiteY1" fmla="*/ 47264 h 1098722"/>
                <a:gd name="connsiteX2" fmla="*/ 871150 w 1974014"/>
                <a:gd name="connsiteY2" fmla="*/ 389292 h 1098722"/>
                <a:gd name="connsiteX3" fmla="*/ 1206197 w 1974014"/>
                <a:gd name="connsiteY3" fmla="*/ 1003545 h 1098722"/>
                <a:gd name="connsiteX4" fmla="*/ 1974014 w 1974014"/>
                <a:gd name="connsiteY4" fmla="*/ 1087307 h 1098722"/>
                <a:gd name="connsiteX0" fmla="*/ 0 w 1974014"/>
                <a:gd name="connsiteY0" fmla="*/ 4076 h 1098722"/>
                <a:gd name="connsiteX1" fmla="*/ 605904 w 1974014"/>
                <a:gd name="connsiteY1" fmla="*/ 47264 h 1098722"/>
                <a:gd name="connsiteX2" fmla="*/ 871150 w 1974014"/>
                <a:gd name="connsiteY2" fmla="*/ 389292 h 1098722"/>
                <a:gd name="connsiteX3" fmla="*/ 1206197 w 1974014"/>
                <a:gd name="connsiteY3" fmla="*/ 1003545 h 1098722"/>
                <a:gd name="connsiteX4" fmla="*/ 1974014 w 1974014"/>
                <a:gd name="connsiteY4" fmla="*/ 1087307 h 1098722"/>
                <a:gd name="connsiteX0" fmla="*/ 0 w 1974014"/>
                <a:gd name="connsiteY0" fmla="*/ 278 h 1124151"/>
                <a:gd name="connsiteX1" fmla="*/ 605904 w 1974014"/>
                <a:gd name="connsiteY1" fmla="*/ 72693 h 1124151"/>
                <a:gd name="connsiteX2" fmla="*/ 871150 w 1974014"/>
                <a:gd name="connsiteY2" fmla="*/ 414721 h 1124151"/>
                <a:gd name="connsiteX3" fmla="*/ 1206197 w 1974014"/>
                <a:gd name="connsiteY3" fmla="*/ 1028974 h 1124151"/>
                <a:gd name="connsiteX4" fmla="*/ 1974014 w 1974014"/>
                <a:gd name="connsiteY4" fmla="*/ 1112736 h 1124151"/>
                <a:gd name="connsiteX0" fmla="*/ 0 w 1974014"/>
                <a:gd name="connsiteY0" fmla="*/ 77 h 1123950"/>
                <a:gd name="connsiteX1" fmla="*/ 605904 w 1974014"/>
                <a:gd name="connsiteY1" fmla="*/ 97544 h 1123950"/>
                <a:gd name="connsiteX2" fmla="*/ 871150 w 1974014"/>
                <a:gd name="connsiteY2" fmla="*/ 414520 h 1123950"/>
                <a:gd name="connsiteX3" fmla="*/ 1206197 w 1974014"/>
                <a:gd name="connsiteY3" fmla="*/ 1028773 h 1123950"/>
                <a:gd name="connsiteX4" fmla="*/ 1974014 w 1974014"/>
                <a:gd name="connsiteY4" fmla="*/ 1112535 h 1123950"/>
                <a:gd name="connsiteX0" fmla="*/ 0 w 1974014"/>
                <a:gd name="connsiteY0" fmla="*/ 77 h 1123950"/>
                <a:gd name="connsiteX1" fmla="*/ 605904 w 1974014"/>
                <a:gd name="connsiteY1" fmla="*/ 97544 h 1123950"/>
                <a:gd name="connsiteX2" fmla="*/ 871150 w 1974014"/>
                <a:gd name="connsiteY2" fmla="*/ 414520 h 1123950"/>
                <a:gd name="connsiteX3" fmla="*/ 1206197 w 1974014"/>
                <a:gd name="connsiteY3" fmla="*/ 1028773 h 1123950"/>
                <a:gd name="connsiteX4" fmla="*/ 1974014 w 1974014"/>
                <a:gd name="connsiteY4" fmla="*/ 1112535 h 1123950"/>
                <a:gd name="connsiteX0" fmla="*/ 0 w 1974014"/>
                <a:gd name="connsiteY0" fmla="*/ 4025 h 1127898"/>
                <a:gd name="connsiteX1" fmla="*/ 605904 w 1974014"/>
                <a:gd name="connsiteY1" fmla="*/ 51388 h 1127898"/>
                <a:gd name="connsiteX2" fmla="*/ 871150 w 1974014"/>
                <a:gd name="connsiteY2" fmla="*/ 418468 h 1127898"/>
                <a:gd name="connsiteX3" fmla="*/ 1206197 w 1974014"/>
                <a:gd name="connsiteY3" fmla="*/ 1032721 h 1127898"/>
                <a:gd name="connsiteX4" fmla="*/ 1974014 w 1974014"/>
                <a:gd name="connsiteY4" fmla="*/ 1116483 h 1127898"/>
                <a:gd name="connsiteX0" fmla="*/ 0 w 1974014"/>
                <a:gd name="connsiteY0" fmla="*/ 171 h 1161622"/>
                <a:gd name="connsiteX1" fmla="*/ 605904 w 1974014"/>
                <a:gd name="connsiteY1" fmla="*/ 85112 h 1161622"/>
                <a:gd name="connsiteX2" fmla="*/ 871150 w 1974014"/>
                <a:gd name="connsiteY2" fmla="*/ 452192 h 1161622"/>
                <a:gd name="connsiteX3" fmla="*/ 1206197 w 1974014"/>
                <a:gd name="connsiteY3" fmla="*/ 1066445 h 1161622"/>
                <a:gd name="connsiteX4" fmla="*/ 1974014 w 1974014"/>
                <a:gd name="connsiteY4" fmla="*/ 1150207 h 1161622"/>
                <a:gd name="connsiteX0" fmla="*/ 0 w 1974014"/>
                <a:gd name="connsiteY0" fmla="*/ 2082 h 1134306"/>
                <a:gd name="connsiteX1" fmla="*/ 605904 w 1974014"/>
                <a:gd name="connsiteY1" fmla="*/ 57796 h 1134306"/>
                <a:gd name="connsiteX2" fmla="*/ 871150 w 1974014"/>
                <a:gd name="connsiteY2" fmla="*/ 424876 h 1134306"/>
                <a:gd name="connsiteX3" fmla="*/ 1206197 w 1974014"/>
                <a:gd name="connsiteY3" fmla="*/ 1039129 h 1134306"/>
                <a:gd name="connsiteX4" fmla="*/ 1974014 w 1974014"/>
                <a:gd name="connsiteY4" fmla="*/ 1122891 h 1134306"/>
                <a:gd name="connsiteX0" fmla="*/ 0 w 1974014"/>
                <a:gd name="connsiteY0" fmla="*/ 0 h 1132224"/>
                <a:gd name="connsiteX1" fmla="*/ 605904 w 1974014"/>
                <a:gd name="connsiteY1" fmla="*/ 55714 h 1132224"/>
                <a:gd name="connsiteX2" fmla="*/ 871150 w 1974014"/>
                <a:gd name="connsiteY2" fmla="*/ 422794 h 1132224"/>
                <a:gd name="connsiteX3" fmla="*/ 1206197 w 1974014"/>
                <a:gd name="connsiteY3" fmla="*/ 1037047 h 1132224"/>
                <a:gd name="connsiteX4" fmla="*/ 1974014 w 1974014"/>
                <a:gd name="connsiteY4" fmla="*/ 1120809 h 1132224"/>
                <a:gd name="connsiteX0" fmla="*/ 0 w 1974014"/>
                <a:gd name="connsiteY0" fmla="*/ 6628 h 1138852"/>
                <a:gd name="connsiteX1" fmla="*/ 614255 w 1974014"/>
                <a:gd name="connsiteY1" fmla="*/ 41465 h 1138852"/>
                <a:gd name="connsiteX2" fmla="*/ 871150 w 1974014"/>
                <a:gd name="connsiteY2" fmla="*/ 429422 h 1138852"/>
                <a:gd name="connsiteX3" fmla="*/ 1206197 w 1974014"/>
                <a:gd name="connsiteY3" fmla="*/ 1043675 h 1138852"/>
                <a:gd name="connsiteX4" fmla="*/ 1974014 w 1974014"/>
                <a:gd name="connsiteY4" fmla="*/ 1127437 h 1138852"/>
                <a:gd name="connsiteX0" fmla="*/ 0 w 1974014"/>
                <a:gd name="connsiteY0" fmla="*/ 14591 h 1146815"/>
                <a:gd name="connsiteX1" fmla="*/ 614255 w 1974014"/>
                <a:gd name="connsiteY1" fmla="*/ 49428 h 1146815"/>
                <a:gd name="connsiteX2" fmla="*/ 871150 w 1974014"/>
                <a:gd name="connsiteY2" fmla="*/ 437385 h 1146815"/>
                <a:gd name="connsiteX3" fmla="*/ 1206197 w 1974014"/>
                <a:gd name="connsiteY3" fmla="*/ 1051638 h 1146815"/>
                <a:gd name="connsiteX4" fmla="*/ 1974014 w 1974014"/>
                <a:gd name="connsiteY4" fmla="*/ 1135400 h 1146815"/>
                <a:gd name="connsiteX0" fmla="*/ 0 w 1974014"/>
                <a:gd name="connsiteY0" fmla="*/ 6746 h 1168198"/>
                <a:gd name="connsiteX1" fmla="*/ 614255 w 1974014"/>
                <a:gd name="connsiteY1" fmla="*/ 70811 h 1168198"/>
                <a:gd name="connsiteX2" fmla="*/ 871150 w 1974014"/>
                <a:gd name="connsiteY2" fmla="*/ 458768 h 1168198"/>
                <a:gd name="connsiteX3" fmla="*/ 1206197 w 1974014"/>
                <a:gd name="connsiteY3" fmla="*/ 1073021 h 1168198"/>
                <a:gd name="connsiteX4" fmla="*/ 1974014 w 1974014"/>
                <a:gd name="connsiteY4" fmla="*/ 1156783 h 1168198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3198 h 1164650"/>
                <a:gd name="connsiteX1" fmla="*/ 614255 w 1974014"/>
                <a:gd name="connsiteY1" fmla="*/ 67263 h 1164650"/>
                <a:gd name="connsiteX2" fmla="*/ 871150 w 1974014"/>
                <a:gd name="connsiteY2" fmla="*/ 455220 h 1164650"/>
                <a:gd name="connsiteX3" fmla="*/ 1206197 w 1974014"/>
                <a:gd name="connsiteY3" fmla="*/ 1069473 h 1164650"/>
                <a:gd name="connsiteX4" fmla="*/ 1974014 w 1974014"/>
                <a:gd name="connsiteY4" fmla="*/ 1153235 h 1164650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519 h 1161971"/>
                <a:gd name="connsiteX1" fmla="*/ 614255 w 1974014"/>
                <a:gd name="connsiteY1" fmla="*/ 64584 h 1161971"/>
                <a:gd name="connsiteX2" fmla="*/ 871150 w 1974014"/>
                <a:gd name="connsiteY2" fmla="*/ 452541 h 1161971"/>
                <a:gd name="connsiteX3" fmla="*/ 1206197 w 1974014"/>
                <a:gd name="connsiteY3" fmla="*/ 1066794 h 1161971"/>
                <a:gd name="connsiteX4" fmla="*/ 1974014 w 1974014"/>
                <a:gd name="connsiteY4" fmla="*/ 1150556 h 1161971"/>
                <a:gd name="connsiteX0" fmla="*/ 0 w 1974014"/>
                <a:gd name="connsiteY0" fmla="*/ 519 h 1161971"/>
                <a:gd name="connsiteX1" fmla="*/ 614255 w 1974014"/>
                <a:gd name="connsiteY1" fmla="*/ 64584 h 1161971"/>
                <a:gd name="connsiteX2" fmla="*/ 871150 w 1974014"/>
                <a:gd name="connsiteY2" fmla="*/ 452541 h 1161971"/>
                <a:gd name="connsiteX3" fmla="*/ 1206197 w 1974014"/>
                <a:gd name="connsiteY3" fmla="*/ 1066794 h 1161971"/>
                <a:gd name="connsiteX4" fmla="*/ 1974014 w 1974014"/>
                <a:gd name="connsiteY4" fmla="*/ 1150556 h 1161971"/>
                <a:gd name="connsiteX0" fmla="*/ 0 w 1974014"/>
                <a:gd name="connsiteY0" fmla="*/ 35732 h 1197184"/>
                <a:gd name="connsiteX1" fmla="*/ 614255 w 1974014"/>
                <a:gd name="connsiteY1" fmla="*/ 99797 h 1197184"/>
                <a:gd name="connsiteX2" fmla="*/ 1206197 w 1974014"/>
                <a:gd name="connsiteY2" fmla="*/ 1102007 h 1197184"/>
                <a:gd name="connsiteX3" fmla="*/ 1974014 w 1974014"/>
                <a:gd name="connsiteY3" fmla="*/ 1185769 h 1197184"/>
                <a:gd name="connsiteX0" fmla="*/ 0 w 1974014"/>
                <a:gd name="connsiteY0" fmla="*/ 0 h 1161452"/>
                <a:gd name="connsiteX1" fmla="*/ 661880 w 1974014"/>
                <a:gd name="connsiteY1" fmla="*/ 172015 h 1161452"/>
                <a:gd name="connsiteX2" fmla="*/ 1206197 w 1974014"/>
                <a:gd name="connsiteY2" fmla="*/ 1066275 h 1161452"/>
                <a:gd name="connsiteX3" fmla="*/ 1974014 w 1974014"/>
                <a:gd name="connsiteY3" fmla="*/ 1150037 h 1161452"/>
                <a:gd name="connsiteX0" fmla="*/ 0 w 1798168"/>
                <a:gd name="connsiteY0" fmla="*/ 0 h 1171158"/>
                <a:gd name="connsiteX1" fmla="*/ 661880 w 1798168"/>
                <a:gd name="connsiteY1" fmla="*/ 172015 h 1171158"/>
                <a:gd name="connsiteX2" fmla="*/ 1206197 w 1798168"/>
                <a:gd name="connsiteY2" fmla="*/ 1066275 h 1171158"/>
                <a:gd name="connsiteX3" fmla="*/ 1798168 w 1798168"/>
                <a:gd name="connsiteY3" fmla="*/ 1162826 h 1171158"/>
                <a:gd name="connsiteX0" fmla="*/ 0 w 1798168"/>
                <a:gd name="connsiteY0" fmla="*/ 0 h 1165595"/>
                <a:gd name="connsiteX1" fmla="*/ 661880 w 1798168"/>
                <a:gd name="connsiteY1" fmla="*/ 172015 h 1165595"/>
                <a:gd name="connsiteX2" fmla="*/ 1206197 w 1798168"/>
                <a:gd name="connsiteY2" fmla="*/ 1066275 h 1165595"/>
                <a:gd name="connsiteX3" fmla="*/ 1798168 w 1798168"/>
                <a:gd name="connsiteY3" fmla="*/ 1162826 h 116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168" h="1165595">
                  <a:moveTo>
                    <a:pt x="0" y="0"/>
                  </a:moveTo>
                  <a:cubicBezTo>
                    <a:pt x="161854" y="191"/>
                    <a:pt x="460847" y="-5697"/>
                    <a:pt x="661880" y="172015"/>
                  </a:cubicBezTo>
                  <a:cubicBezTo>
                    <a:pt x="862913" y="349727"/>
                    <a:pt x="979571" y="885280"/>
                    <a:pt x="1206197" y="1066275"/>
                  </a:cubicBezTo>
                  <a:cubicBezTo>
                    <a:pt x="1390008" y="1182611"/>
                    <a:pt x="1499771" y="1166324"/>
                    <a:pt x="1798168" y="1162826"/>
                  </a:cubicBezTo>
                </a:path>
              </a:pathLst>
            </a:custGeom>
            <a:noFill/>
            <a:ln w="127000">
              <a:solidFill>
                <a:schemeClr val="bg1">
                  <a:lumMod val="6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51EA7B-3ADA-D272-3445-AF717C7748C9}"/>
                </a:ext>
              </a:extLst>
            </p:cNvPr>
            <p:cNvCxnSpPr>
              <a:cxnSpLocks/>
            </p:cNvCxnSpPr>
            <p:nvPr/>
          </p:nvCxnSpPr>
          <p:spPr>
            <a:xfrm>
              <a:off x="4085828" y="3312774"/>
              <a:ext cx="1611879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42088C1-D2AE-1DF4-E7EE-A1B9D0A6ABFA}"/>
                </a:ext>
              </a:extLst>
            </p:cNvPr>
            <p:cNvSpPr/>
            <p:nvPr/>
          </p:nvSpPr>
          <p:spPr>
            <a:xfrm>
              <a:off x="4083306" y="3369078"/>
              <a:ext cx="1153394" cy="658699"/>
            </a:xfrm>
            <a:custGeom>
              <a:avLst/>
              <a:gdLst>
                <a:gd name="connsiteX0" fmla="*/ 0 w 1982364"/>
                <a:gd name="connsiteY0" fmla="*/ 23861 h 1089279"/>
                <a:gd name="connsiteX1" fmla="*/ 614254 w 1982364"/>
                <a:gd name="connsiteY1" fmla="*/ 37821 h 1089279"/>
                <a:gd name="connsiteX2" fmla="*/ 879500 w 1982364"/>
                <a:gd name="connsiteY2" fmla="*/ 379849 h 1089279"/>
                <a:gd name="connsiteX3" fmla="*/ 1214547 w 1982364"/>
                <a:gd name="connsiteY3" fmla="*/ 994102 h 1089279"/>
                <a:gd name="connsiteX4" fmla="*/ 1982364 w 1982364"/>
                <a:gd name="connsiteY4" fmla="*/ 1077864 h 1089279"/>
                <a:gd name="connsiteX0" fmla="*/ 0 w 1974014"/>
                <a:gd name="connsiteY0" fmla="*/ 13250 h 1107896"/>
                <a:gd name="connsiteX1" fmla="*/ 605904 w 1974014"/>
                <a:gd name="connsiteY1" fmla="*/ 56438 h 1107896"/>
                <a:gd name="connsiteX2" fmla="*/ 871150 w 1974014"/>
                <a:gd name="connsiteY2" fmla="*/ 398466 h 1107896"/>
                <a:gd name="connsiteX3" fmla="*/ 1206197 w 1974014"/>
                <a:gd name="connsiteY3" fmla="*/ 1012719 h 1107896"/>
                <a:gd name="connsiteX4" fmla="*/ 1974014 w 1974014"/>
                <a:gd name="connsiteY4" fmla="*/ 1096481 h 1107896"/>
                <a:gd name="connsiteX0" fmla="*/ 0 w 1974014"/>
                <a:gd name="connsiteY0" fmla="*/ 4076 h 1098722"/>
                <a:gd name="connsiteX1" fmla="*/ 605904 w 1974014"/>
                <a:gd name="connsiteY1" fmla="*/ 47264 h 1098722"/>
                <a:gd name="connsiteX2" fmla="*/ 871150 w 1974014"/>
                <a:gd name="connsiteY2" fmla="*/ 389292 h 1098722"/>
                <a:gd name="connsiteX3" fmla="*/ 1206197 w 1974014"/>
                <a:gd name="connsiteY3" fmla="*/ 1003545 h 1098722"/>
                <a:gd name="connsiteX4" fmla="*/ 1974014 w 1974014"/>
                <a:gd name="connsiteY4" fmla="*/ 1087307 h 1098722"/>
                <a:gd name="connsiteX0" fmla="*/ 0 w 1974014"/>
                <a:gd name="connsiteY0" fmla="*/ 4076 h 1098722"/>
                <a:gd name="connsiteX1" fmla="*/ 605904 w 1974014"/>
                <a:gd name="connsiteY1" fmla="*/ 47264 h 1098722"/>
                <a:gd name="connsiteX2" fmla="*/ 871150 w 1974014"/>
                <a:gd name="connsiteY2" fmla="*/ 389292 h 1098722"/>
                <a:gd name="connsiteX3" fmla="*/ 1206197 w 1974014"/>
                <a:gd name="connsiteY3" fmla="*/ 1003545 h 1098722"/>
                <a:gd name="connsiteX4" fmla="*/ 1974014 w 1974014"/>
                <a:gd name="connsiteY4" fmla="*/ 1087307 h 1098722"/>
                <a:gd name="connsiteX0" fmla="*/ 0 w 1974014"/>
                <a:gd name="connsiteY0" fmla="*/ 278 h 1124151"/>
                <a:gd name="connsiteX1" fmla="*/ 605904 w 1974014"/>
                <a:gd name="connsiteY1" fmla="*/ 72693 h 1124151"/>
                <a:gd name="connsiteX2" fmla="*/ 871150 w 1974014"/>
                <a:gd name="connsiteY2" fmla="*/ 414721 h 1124151"/>
                <a:gd name="connsiteX3" fmla="*/ 1206197 w 1974014"/>
                <a:gd name="connsiteY3" fmla="*/ 1028974 h 1124151"/>
                <a:gd name="connsiteX4" fmla="*/ 1974014 w 1974014"/>
                <a:gd name="connsiteY4" fmla="*/ 1112736 h 1124151"/>
                <a:gd name="connsiteX0" fmla="*/ 0 w 1974014"/>
                <a:gd name="connsiteY0" fmla="*/ 77 h 1123950"/>
                <a:gd name="connsiteX1" fmla="*/ 605904 w 1974014"/>
                <a:gd name="connsiteY1" fmla="*/ 97544 h 1123950"/>
                <a:gd name="connsiteX2" fmla="*/ 871150 w 1974014"/>
                <a:gd name="connsiteY2" fmla="*/ 414520 h 1123950"/>
                <a:gd name="connsiteX3" fmla="*/ 1206197 w 1974014"/>
                <a:gd name="connsiteY3" fmla="*/ 1028773 h 1123950"/>
                <a:gd name="connsiteX4" fmla="*/ 1974014 w 1974014"/>
                <a:gd name="connsiteY4" fmla="*/ 1112535 h 1123950"/>
                <a:gd name="connsiteX0" fmla="*/ 0 w 1974014"/>
                <a:gd name="connsiteY0" fmla="*/ 77 h 1123950"/>
                <a:gd name="connsiteX1" fmla="*/ 605904 w 1974014"/>
                <a:gd name="connsiteY1" fmla="*/ 97544 h 1123950"/>
                <a:gd name="connsiteX2" fmla="*/ 871150 w 1974014"/>
                <a:gd name="connsiteY2" fmla="*/ 414520 h 1123950"/>
                <a:gd name="connsiteX3" fmla="*/ 1206197 w 1974014"/>
                <a:gd name="connsiteY3" fmla="*/ 1028773 h 1123950"/>
                <a:gd name="connsiteX4" fmla="*/ 1974014 w 1974014"/>
                <a:gd name="connsiteY4" fmla="*/ 1112535 h 1123950"/>
                <a:gd name="connsiteX0" fmla="*/ 0 w 1974014"/>
                <a:gd name="connsiteY0" fmla="*/ 4025 h 1127898"/>
                <a:gd name="connsiteX1" fmla="*/ 605904 w 1974014"/>
                <a:gd name="connsiteY1" fmla="*/ 51388 h 1127898"/>
                <a:gd name="connsiteX2" fmla="*/ 871150 w 1974014"/>
                <a:gd name="connsiteY2" fmla="*/ 418468 h 1127898"/>
                <a:gd name="connsiteX3" fmla="*/ 1206197 w 1974014"/>
                <a:gd name="connsiteY3" fmla="*/ 1032721 h 1127898"/>
                <a:gd name="connsiteX4" fmla="*/ 1974014 w 1974014"/>
                <a:gd name="connsiteY4" fmla="*/ 1116483 h 1127898"/>
                <a:gd name="connsiteX0" fmla="*/ 0 w 1974014"/>
                <a:gd name="connsiteY0" fmla="*/ 171 h 1161622"/>
                <a:gd name="connsiteX1" fmla="*/ 605904 w 1974014"/>
                <a:gd name="connsiteY1" fmla="*/ 85112 h 1161622"/>
                <a:gd name="connsiteX2" fmla="*/ 871150 w 1974014"/>
                <a:gd name="connsiteY2" fmla="*/ 452192 h 1161622"/>
                <a:gd name="connsiteX3" fmla="*/ 1206197 w 1974014"/>
                <a:gd name="connsiteY3" fmla="*/ 1066445 h 1161622"/>
                <a:gd name="connsiteX4" fmla="*/ 1974014 w 1974014"/>
                <a:gd name="connsiteY4" fmla="*/ 1150207 h 1161622"/>
                <a:gd name="connsiteX0" fmla="*/ 0 w 1974014"/>
                <a:gd name="connsiteY0" fmla="*/ 2082 h 1134306"/>
                <a:gd name="connsiteX1" fmla="*/ 605904 w 1974014"/>
                <a:gd name="connsiteY1" fmla="*/ 57796 h 1134306"/>
                <a:gd name="connsiteX2" fmla="*/ 871150 w 1974014"/>
                <a:gd name="connsiteY2" fmla="*/ 424876 h 1134306"/>
                <a:gd name="connsiteX3" fmla="*/ 1206197 w 1974014"/>
                <a:gd name="connsiteY3" fmla="*/ 1039129 h 1134306"/>
                <a:gd name="connsiteX4" fmla="*/ 1974014 w 1974014"/>
                <a:gd name="connsiteY4" fmla="*/ 1122891 h 1134306"/>
                <a:gd name="connsiteX0" fmla="*/ 0 w 1974014"/>
                <a:gd name="connsiteY0" fmla="*/ 0 h 1132224"/>
                <a:gd name="connsiteX1" fmla="*/ 605904 w 1974014"/>
                <a:gd name="connsiteY1" fmla="*/ 55714 h 1132224"/>
                <a:gd name="connsiteX2" fmla="*/ 871150 w 1974014"/>
                <a:gd name="connsiteY2" fmla="*/ 422794 h 1132224"/>
                <a:gd name="connsiteX3" fmla="*/ 1206197 w 1974014"/>
                <a:gd name="connsiteY3" fmla="*/ 1037047 h 1132224"/>
                <a:gd name="connsiteX4" fmla="*/ 1974014 w 1974014"/>
                <a:gd name="connsiteY4" fmla="*/ 1120809 h 1132224"/>
                <a:gd name="connsiteX0" fmla="*/ 0 w 1974014"/>
                <a:gd name="connsiteY0" fmla="*/ 6628 h 1138852"/>
                <a:gd name="connsiteX1" fmla="*/ 614255 w 1974014"/>
                <a:gd name="connsiteY1" fmla="*/ 41465 h 1138852"/>
                <a:gd name="connsiteX2" fmla="*/ 871150 w 1974014"/>
                <a:gd name="connsiteY2" fmla="*/ 429422 h 1138852"/>
                <a:gd name="connsiteX3" fmla="*/ 1206197 w 1974014"/>
                <a:gd name="connsiteY3" fmla="*/ 1043675 h 1138852"/>
                <a:gd name="connsiteX4" fmla="*/ 1974014 w 1974014"/>
                <a:gd name="connsiteY4" fmla="*/ 1127437 h 1138852"/>
                <a:gd name="connsiteX0" fmla="*/ 0 w 1974014"/>
                <a:gd name="connsiteY0" fmla="*/ 14591 h 1146815"/>
                <a:gd name="connsiteX1" fmla="*/ 614255 w 1974014"/>
                <a:gd name="connsiteY1" fmla="*/ 49428 h 1146815"/>
                <a:gd name="connsiteX2" fmla="*/ 871150 w 1974014"/>
                <a:gd name="connsiteY2" fmla="*/ 437385 h 1146815"/>
                <a:gd name="connsiteX3" fmla="*/ 1206197 w 1974014"/>
                <a:gd name="connsiteY3" fmla="*/ 1051638 h 1146815"/>
                <a:gd name="connsiteX4" fmla="*/ 1974014 w 1974014"/>
                <a:gd name="connsiteY4" fmla="*/ 1135400 h 1146815"/>
                <a:gd name="connsiteX0" fmla="*/ 0 w 1974014"/>
                <a:gd name="connsiteY0" fmla="*/ 6746 h 1168198"/>
                <a:gd name="connsiteX1" fmla="*/ 614255 w 1974014"/>
                <a:gd name="connsiteY1" fmla="*/ 70811 h 1168198"/>
                <a:gd name="connsiteX2" fmla="*/ 871150 w 1974014"/>
                <a:gd name="connsiteY2" fmla="*/ 458768 h 1168198"/>
                <a:gd name="connsiteX3" fmla="*/ 1206197 w 1974014"/>
                <a:gd name="connsiteY3" fmla="*/ 1073021 h 1168198"/>
                <a:gd name="connsiteX4" fmla="*/ 1974014 w 1974014"/>
                <a:gd name="connsiteY4" fmla="*/ 1156783 h 1168198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3198 h 1164650"/>
                <a:gd name="connsiteX1" fmla="*/ 614255 w 1974014"/>
                <a:gd name="connsiteY1" fmla="*/ 67263 h 1164650"/>
                <a:gd name="connsiteX2" fmla="*/ 871150 w 1974014"/>
                <a:gd name="connsiteY2" fmla="*/ 455220 h 1164650"/>
                <a:gd name="connsiteX3" fmla="*/ 1206197 w 1974014"/>
                <a:gd name="connsiteY3" fmla="*/ 1069473 h 1164650"/>
                <a:gd name="connsiteX4" fmla="*/ 1974014 w 1974014"/>
                <a:gd name="connsiteY4" fmla="*/ 1153235 h 1164650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519 h 1161971"/>
                <a:gd name="connsiteX1" fmla="*/ 614255 w 1974014"/>
                <a:gd name="connsiteY1" fmla="*/ 64584 h 1161971"/>
                <a:gd name="connsiteX2" fmla="*/ 871150 w 1974014"/>
                <a:gd name="connsiteY2" fmla="*/ 452541 h 1161971"/>
                <a:gd name="connsiteX3" fmla="*/ 1206197 w 1974014"/>
                <a:gd name="connsiteY3" fmla="*/ 1066794 h 1161971"/>
                <a:gd name="connsiteX4" fmla="*/ 1974014 w 1974014"/>
                <a:gd name="connsiteY4" fmla="*/ 1150556 h 1161971"/>
                <a:gd name="connsiteX0" fmla="*/ 0 w 1974014"/>
                <a:gd name="connsiteY0" fmla="*/ 519 h 1161971"/>
                <a:gd name="connsiteX1" fmla="*/ 614255 w 1974014"/>
                <a:gd name="connsiteY1" fmla="*/ 64584 h 1161971"/>
                <a:gd name="connsiteX2" fmla="*/ 871150 w 1974014"/>
                <a:gd name="connsiteY2" fmla="*/ 452541 h 1161971"/>
                <a:gd name="connsiteX3" fmla="*/ 1206197 w 1974014"/>
                <a:gd name="connsiteY3" fmla="*/ 1066794 h 1161971"/>
                <a:gd name="connsiteX4" fmla="*/ 1974014 w 1974014"/>
                <a:gd name="connsiteY4" fmla="*/ 1150556 h 1161971"/>
                <a:gd name="connsiteX0" fmla="*/ 0 w 1974014"/>
                <a:gd name="connsiteY0" fmla="*/ 35732 h 1197184"/>
                <a:gd name="connsiteX1" fmla="*/ 614255 w 1974014"/>
                <a:gd name="connsiteY1" fmla="*/ 99797 h 1197184"/>
                <a:gd name="connsiteX2" fmla="*/ 1206197 w 1974014"/>
                <a:gd name="connsiteY2" fmla="*/ 1102007 h 1197184"/>
                <a:gd name="connsiteX3" fmla="*/ 1974014 w 1974014"/>
                <a:gd name="connsiteY3" fmla="*/ 1185769 h 1197184"/>
                <a:gd name="connsiteX0" fmla="*/ 0 w 1974014"/>
                <a:gd name="connsiteY0" fmla="*/ 0 h 1161452"/>
                <a:gd name="connsiteX1" fmla="*/ 661880 w 1974014"/>
                <a:gd name="connsiteY1" fmla="*/ 172015 h 1161452"/>
                <a:gd name="connsiteX2" fmla="*/ 1206197 w 1974014"/>
                <a:gd name="connsiteY2" fmla="*/ 1066275 h 1161452"/>
                <a:gd name="connsiteX3" fmla="*/ 1974014 w 1974014"/>
                <a:gd name="connsiteY3" fmla="*/ 1150037 h 1161452"/>
                <a:gd name="connsiteX0" fmla="*/ 0 w 1798168"/>
                <a:gd name="connsiteY0" fmla="*/ 0 h 1171158"/>
                <a:gd name="connsiteX1" fmla="*/ 661880 w 1798168"/>
                <a:gd name="connsiteY1" fmla="*/ 172015 h 1171158"/>
                <a:gd name="connsiteX2" fmla="*/ 1206197 w 1798168"/>
                <a:gd name="connsiteY2" fmla="*/ 1066275 h 1171158"/>
                <a:gd name="connsiteX3" fmla="*/ 1798168 w 1798168"/>
                <a:gd name="connsiteY3" fmla="*/ 1162826 h 1171158"/>
                <a:gd name="connsiteX0" fmla="*/ 0 w 1798168"/>
                <a:gd name="connsiteY0" fmla="*/ 0 h 1165595"/>
                <a:gd name="connsiteX1" fmla="*/ 661880 w 1798168"/>
                <a:gd name="connsiteY1" fmla="*/ 172015 h 1165595"/>
                <a:gd name="connsiteX2" fmla="*/ 1206197 w 1798168"/>
                <a:gd name="connsiteY2" fmla="*/ 1066275 h 1165595"/>
                <a:gd name="connsiteX3" fmla="*/ 1798168 w 1798168"/>
                <a:gd name="connsiteY3" fmla="*/ 1162826 h 116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168" h="1165595">
                  <a:moveTo>
                    <a:pt x="0" y="0"/>
                  </a:moveTo>
                  <a:cubicBezTo>
                    <a:pt x="161854" y="191"/>
                    <a:pt x="460847" y="-5697"/>
                    <a:pt x="661880" y="172015"/>
                  </a:cubicBezTo>
                  <a:cubicBezTo>
                    <a:pt x="862913" y="349727"/>
                    <a:pt x="979571" y="885280"/>
                    <a:pt x="1206197" y="1066275"/>
                  </a:cubicBezTo>
                  <a:cubicBezTo>
                    <a:pt x="1390008" y="1182611"/>
                    <a:pt x="1499771" y="1166324"/>
                    <a:pt x="1798168" y="1162826"/>
                  </a:cubicBezTo>
                </a:path>
              </a:pathLst>
            </a:custGeom>
            <a:noFill/>
            <a:ln w="63500">
              <a:solidFill>
                <a:schemeClr val="bg1">
                  <a:lumMod val="65000"/>
                </a:schemeClr>
              </a:solidFill>
              <a:tailEnd type="triangle" w="med" len="med"/>
            </a:ln>
            <a:effectLst>
              <a:outerShdw blurRad="50800" dist="50800" dir="5400000" sx="1000" sy="1000" algn="ctr" rotWithShape="0">
                <a:srgbClr val="000000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C63827-128B-8B08-151A-2090F6164C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4637" y="3272928"/>
              <a:ext cx="2267108" cy="26864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718768F-C5B9-A209-71E6-85717E4BA7B3}"/>
                </a:ext>
              </a:extLst>
            </p:cNvPr>
            <p:cNvSpPr/>
            <p:nvPr/>
          </p:nvSpPr>
          <p:spPr>
            <a:xfrm>
              <a:off x="5694911" y="3325337"/>
              <a:ext cx="1372733" cy="661662"/>
            </a:xfrm>
            <a:custGeom>
              <a:avLst/>
              <a:gdLst>
                <a:gd name="connsiteX0" fmla="*/ 0 w 1982364"/>
                <a:gd name="connsiteY0" fmla="*/ 23861 h 1089279"/>
                <a:gd name="connsiteX1" fmla="*/ 614254 w 1982364"/>
                <a:gd name="connsiteY1" fmla="*/ 37821 h 1089279"/>
                <a:gd name="connsiteX2" fmla="*/ 879500 w 1982364"/>
                <a:gd name="connsiteY2" fmla="*/ 379849 h 1089279"/>
                <a:gd name="connsiteX3" fmla="*/ 1214547 w 1982364"/>
                <a:gd name="connsiteY3" fmla="*/ 994102 h 1089279"/>
                <a:gd name="connsiteX4" fmla="*/ 1982364 w 1982364"/>
                <a:gd name="connsiteY4" fmla="*/ 1077864 h 1089279"/>
                <a:gd name="connsiteX0" fmla="*/ 0 w 1974014"/>
                <a:gd name="connsiteY0" fmla="*/ 13250 h 1107896"/>
                <a:gd name="connsiteX1" fmla="*/ 605904 w 1974014"/>
                <a:gd name="connsiteY1" fmla="*/ 56438 h 1107896"/>
                <a:gd name="connsiteX2" fmla="*/ 871150 w 1974014"/>
                <a:gd name="connsiteY2" fmla="*/ 398466 h 1107896"/>
                <a:gd name="connsiteX3" fmla="*/ 1206197 w 1974014"/>
                <a:gd name="connsiteY3" fmla="*/ 1012719 h 1107896"/>
                <a:gd name="connsiteX4" fmla="*/ 1974014 w 1974014"/>
                <a:gd name="connsiteY4" fmla="*/ 1096481 h 1107896"/>
                <a:gd name="connsiteX0" fmla="*/ 0 w 1974014"/>
                <a:gd name="connsiteY0" fmla="*/ 4076 h 1098722"/>
                <a:gd name="connsiteX1" fmla="*/ 605904 w 1974014"/>
                <a:gd name="connsiteY1" fmla="*/ 47264 h 1098722"/>
                <a:gd name="connsiteX2" fmla="*/ 871150 w 1974014"/>
                <a:gd name="connsiteY2" fmla="*/ 389292 h 1098722"/>
                <a:gd name="connsiteX3" fmla="*/ 1206197 w 1974014"/>
                <a:gd name="connsiteY3" fmla="*/ 1003545 h 1098722"/>
                <a:gd name="connsiteX4" fmla="*/ 1974014 w 1974014"/>
                <a:gd name="connsiteY4" fmla="*/ 1087307 h 1098722"/>
                <a:gd name="connsiteX0" fmla="*/ 0 w 1974014"/>
                <a:gd name="connsiteY0" fmla="*/ 4076 h 1098722"/>
                <a:gd name="connsiteX1" fmla="*/ 605904 w 1974014"/>
                <a:gd name="connsiteY1" fmla="*/ 47264 h 1098722"/>
                <a:gd name="connsiteX2" fmla="*/ 871150 w 1974014"/>
                <a:gd name="connsiteY2" fmla="*/ 389292 h 1098722"/>
                <a:gd name="connsiteX3" fmla="*/ 1206197 w 1974014"/>
                <a:gd name="connsiteY3" fmla="*/ 1003545 h 1098722"/>
                <a:gd name="connsiteX4" fmla="*/ 1974014 w 1974014"/>
                <a:gd name="connsiteY4" fmla="*/ 1087307 h 1098722"/>
                <a:gd name="connsiteX0" fmla="*/ 0 w 1974014"/>
                <a:gd name="connsiteY0" fmla="*/ 278 h 1124151"/>
                <a:gd name="connsiteX1" fmla="*/ 605904 w 1974014"/>
                <a:gd name="connsiteY1" fmla="*/ 72693 h 1124151"/>
                <a:gd name="connsiteX2" fmla="*/ 871150 w 1974014"/>
                <a:gd name="connsiteY2" fmla="*/ 414721 h 1124151"/>
                <a:gd name="connsiteX3" fmla="*/ 1206197 w 1974014"/>
                <a:gd name="connsiteY3" fmla="*/ 1028974 h 1124151"/>
                <a:gd name="connsiteX4" fmla="*/ 1974014 w 1974014"/>
                <a:gd name="connsiteY4" fmla="*/ 1112736 h 1124151"/>
                <a:gd name="connsiteX0" fmla="*/ 0 w 1974014"/>
                <a:gd name="connsiteY0" fmla="*/ 77 h 1123950"/>
                <a:gd name="connsiteX1" fmla="*/ 605904 w 1974014"/>
                <a:gd name="connsiteY1" fmla="*/ 97544 h 1123950"/>
                <a:gd name="connsiteX2" fmla="*/ 871150 w 1974014"/>
                <a:gd name="connsiteY2" fmla="*/ 414520 h 1123950"/>
                <a:gd name="connsiteX3" fmla="*/ 1206197 w 1974014"/>
                <a:gd name="connsiteY3" fmla="*/ 1028773 h 1123950"/>
                <a:gd name="connsiteX4" fmla="*/ 1974014 w 1974014"/>
                <a:gd name="connsiteY4" fmla="*/ 1112535 h 1123950"/>
                <a:gd name="connsiteX0" fmla="*/ 0 w 1974014"/>
                <a:gd name="connsiteY0" fmla="*/ 77 h 1123950"/>
                <a:gd name="connsiteX1" fmla="*/ 605904 w 1974014"/>
                <a:gd name="connsiteY1" fmla="*/ 97544 h 1123950"/>
                <a:gd name="connsiteX2" fmla="*/ 871150 w 1974014"/>
                <a:gd name="connsiteY2" fmla="*/ 414520 h 1123950"/>
                <a:gd name="connsiteX3" fmla="*/ 1206197 w 1974014"/>
                <a:gd name="connsiteY3" fmla="*/ 1028773 h 1123950"/>
                <a:gd name="connsiteX4" fmla="*/ 1974014 w 1974014"/>
                <a:gd name="connsiteY4" fmla="*/ 1112535 h 1123950"/>
                <a:gd name="connsiteX0" fmla="*/ 0 w 1974014"/>
                <a:gd name="connsiteY0" fmla="*/ 4025 h 1127898"/>
                <a:gd name="connsiteX1" fmla="*/ 605904 w 1974014"/>
                <a:gd name="connsiteY1" fmla="*/ 51388 h 1127898"/>
                <a:gd name="connsiteX2" fmla="*/ 871150 w 1974014"/>
                <a:gd name="connsiteY2" fmla="*/ 418468 h 1127898"/>
                <a:gd name="connsiteX3" fmla="*/ 1206197 w 1974014"/>
                <a:gd name="connsiteY3" fmla="*/ 1032721 h 1127898"/>
                <a:gd name="connsiteX4" fmla="*/ 1974014 w 1974014"/>
                <a:gd name="connsiteY4" fmla="*/ 1116483 h 1127898"/>
                <a:gd name="connsiteX0" fmla="*/ 0 w 1974014"/>
                <a:gd name="connsiteY0" fmla="*/ 171 h 1161622"/>
                <a:gd name="connsiteX1" fmla="*/ 605904 w 1974014"/>
                <a:gd name="connsiteY1" fmla="*/ 85112 h 1161622"/>
                <a:gd name="connsiteX2" fmla="*/ 871150 w 1974014"/>
                <a:gd name="connsiteY2" fmla="*/ 452192 h 1161622"/>
                <a:gd name="connsiteX3" fmla="*/ 1206197 w 1974014"/>
                <a:gd name="connsiteY3" fmla="*/ 1066445 h 1161622"/>
                <a:gd name="connsiteX4" fmla="*/ 1974014 w 1974014"/>
                <a:gd name="connsiteY4" fmla="*/ 1150207 h 1161622"/>
                <a:gd name="connsiteX0" fmla="*/ 0 w 1974014"/>
                <a:gd name="connsiteY0" fmla="*/ 2082 h 1134306"/>
                <a:gd name="connsiteX1" fmla="*/ 605904 w 1974014"/>
                <a:gd name="connsiteY1" fmla="*/ 57796 h 1134306"/>
                <a:gd name="connsiteX2" fmla="*/ 871150 w 1974014"/>
                <a:gd name="connsiteY2" fmla="*/ 424876 h 1134306"/>
                <a:gd name="connsiteX3" fmla="*/ 1206197 w 1974014"/>
                <a:gd name="connsiteY3" fmla="*/ 1039129 h 1134306"/>
                <a:gd name="connsiteX4" fmla="*/ 1974014 w 1974014"/>
                <a:gd name="connsiteY4" fmla="*/ 1122891 h 1134306"/>
                <a:gd name="connsiteX0" fmla="*/ 0 w 1974014"/>
                <a:gd name="connsiteY0" fmla="*/ 0 h 1132224"/>
                <a:gd name="connsiteX1" fmla="*/ 605904 w 1974014"/>
                <a:gd name="connsiteY1" fmla="*/ 55714 h 1132224"/>
                <a:gd name="connsiteX2" fmla="*/ 871150 w 1974014"/>
                <a:gd name="connsiteY2" fmla="*/ 422794 h 1132224"/>
                <a:gd name="connsiteX3" fmla="*/ 1206197 w 1974014"/>
                <a:gd name="connsiteY3" fmla="*/ 1037047 h 1132224"/>
                <a:gd name="connsiteX4" fmla="*/ 1974014 w 1974014"/>
                <a:gd name="connsiteY4" fmla="*/ 1120809 h 1132224"/>
                <a:gd name="connsiteX0" fmla="*/ 0 w 1974014"/>
                <a:gd name="connsiteY0" fmla="*/ 6628 h 1138852"/>
                <a:gd name="connsiteX1" fmla="*/ 614255 w 1974014"/>
                <a:gd name="connsiteY1" fmla="*/ 41465 h 1138852"/>
                <a:gd name="connsiteX2" fmla="*/ 871150 w 1974014"/>
                <a:gd name="connsiteY2" fmla="*/ 429422 h 1138852"/>
                <a:gd name="connsiteX3" fmla="*/ 1206197 w 1974014"/>
                <a:gd name="connsiteY3" fmla="*/ 1043675 h 1138852"/>
                <a:gd name="connsiteX4" fmla="*/ 1974014 w 1974014"/>
                <a:gd name="connsiteY4" fmla="*/ 1127437 h 1138852"/>
                <a:gd name="connsiteX0" fmla="*/ 0 w 1974014"/>
                <a:gd name="connsiteY0" fmla="*/ 14591 h 1146815"/>
                <a:gd name="connsiteX1" fmla="*/ 614255 w 1974014"/>
                <a:gd name="connsiteY1" fmla="*/ 49428 h 1146815"/>
                <a:gd name="connsiteX2" fmla="*/ 871150 w 1974014"/>
                <a:gd name="connsiteY2" fmla="*/ 437385 h 1146815"/>
                <a:gd name="connsiteX3" fmla="*/ 1206197 w 1974014"/>
                <a:gd name="connsiteY3" fmla="*/ 1051638 h 1146815"/>
                <a:gd name="connsiteX4" fmla="*/ 1974014 w 1974014"/>
                <a:gd name="connsiteY4" fmla="*/ 1135400 h 1146815"/>
                <a:gd name="connsiteX0" fmla="*/ 0 w 1974014"/>
                <a:gd name="connsiteY0" fmla="*/ 6746 h 1168198"/>
                <a:gd name="connsiteX1" fmla="*/ 614255 w 1974014"/>
                <a:gd name="connsiteY1" fmla="*/ 70811 h 1168198"/>
                <a:gd name="connsiteX2" fmla="*/ 871150 w 1974014"/>
                <a:gd name="connsiteY2" fmla="*/ 458768 h 1168198"/>
                <a:gd name="connsiteX3" fmla="*/ 1206197 w 1974014"/>
                <a:gd name="connsiteY3" fmla="*/ 1073021 h 1168198"/>
                <a:gd name="connsiteX4" fmla="*/ 1974014 w 1974014"/>
                <a:gd name="connsiteY4" fmla="*/ 1156783 h 1168198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3198 h 1164650"/>
                <a:gd name="connsiteX1" fmla="*/ 614255 w 1974014"/>
                <a:gd name="connsiteY1" fmla="*/ 67263 h 1164650"/>
                <a:gd name="connsiteX2" fmla="*/ 871150 w 1974014"/>
                <a:gd name="connsiteY2" fmla="*/ 455220 h 1164650"/>
                <a:gd name="connsiteX3" fmla="*/ 1206197 w 1974014"/>
                <a:gd name="connsiteY3" fmla="*/ 1069473 h 1164650"/>
                <a:gd name="connsiteX4" fmla="*/ 1974014 w 1974014"/>
                <a:gd name="connsiteY4" fmla="*/ 1153235 h 1164650"/>
                <a:gd name="connsiteX0" fmla="*/ 0 w 1974014"/>
                <a:gd name="connsiteY0" fmla="*/ 0 h 1161452"/>
                <a:gd name="connsiteX1" fmla="*/ 614255 w 1974014"/>
                <a:gd name="connsiteY1" fmla="*/ 64065 h 1161452"/>
                <a:gd name="connsiteX2" fmla="*/ 871150 w 1974014"/>
                <a:gd name="connsiteY2" fmla="*/ 452022 h 1161452"/>
                <a:gd name="connsiteX3" fmla="*/ 1206197 w 1974014"/>
                <a:gd name="connsiteY3" fmla="*/ 1066275 h 1161452"/>
                <a:gd name="connsiteX4" fmla="*/ 1974014 w 1974014"/>
                <a:gd name="connsiteY4" fmla="*/ 1150037 h 1161452"/>
                <a:gd name="connsiteX0" fmla="*/ 0 w 1974014"/>
                <a:gd name="connsiteY0" fmla="*/ 519 h 1161971"/>
                <a:gd name="connsiteX1" fmla="*/ 614255 w 1974014"/>
                <a:gd name="connsiteY1" fmla="*/ 64584 h 1161971"/>
                <a:gd name="connsiteX2" fmla="*/ 871150 w 1974014"/>
                <a:gd name="connsiteY2" fmla="*/ 452541 h 1161971"/>
                <a:gd name="connsiteX3" fmla="*/ 1206197 w 1974014"/>
                <a:gd name="connsiteY3" fmla="*/ 1066794 h 1161971"/>
                <a:gd name="connsiteX4" fmla="*/ 1974014 w 1974014"/>
                <a:gd name="connsiteY4" fmla="*/ 1150556 h 1161971"/>
                <a:gd name="connsiteX0" fmla="*/ 0 w 1974014"/>
                <a:gd name="connsiteY0" fmla="*/ 519 h 1161971"/>
                <a:gd name="connsiteX1" fmla="*/ 614255 w 1974014"/>
                <a:gd name="connsiteY1" fmla="*/ 64584 h 1161971"/>
                <a:gd name="connsiteX2" fmla="*/ 871150 w 1974014"/>
                <a:gd name="connsiteY2" fmla="*/ 452541 h 1161971"/>
                <a:gd name="connsiteX3" fmla="*/ 1206197 w 1974014"/>
                <a:gd name="connsiteY3" fmla="*/ 1066794 h 1161971"/>
                <a:gd name="connsiteX4" fmla="*/ 1974014 w 1974014"/>
                <a:gd name="connsiteY4" fmla="*/ 1150556 h 1161971"/>
                <a:gd name="connsiteX0" fmla="*/ 0 w 1974014"/>
                <a:gd name="connsiteY0" fmla="*/ 35732 h 1197184"/>
                <a:gd name="connsiteX1" fmla="*/ 614255 w 1974014"/>
                <a:gd name="connsiteY1" fmla="*/ 99797 h 1197184"/>
                <a:gd name="connsiteX2" fmla="*/ 1206197 w 1974014"/>
                <a:gd name="connsiteY2" fmla="*/ 1102007 h 1197184"/>
                <a:gd name="connsiteX3" fmla="*/ 1974014 w 1974014"/>
                <a:gd name="connsiteY3" fmla="*/ 1185769 h 1197184"/>
                <a:gd name="connsiteX0" fmla="*/ 0 w 1974014"/>
                <a:gd name="connsiteY0" fmla="*/ 0 h 1161452"/>
                <a:gd name="connsiteX1" fmla="*/ 661880 w 1974014"/>
                <a:gd name="connsiteY1" fmla="*/ 172015 h 1161452"/>
                <a:gd name="connsiteX2" fmla="*/ 1206197 w 1974014"/>
                <a:gd name="connsiteY2" fmla="*/ 1066275 h 1161452"/>
                <a:gd name="connsiteX3" fmla="*/ 1974014 w 1974014"/>
                <a:gd name="connsiteY3" fmla="*/ 1150037 h 1161452"/>
                <a:gd name="connsiteX0" fmla="*/ 0 w 1798168"/>
                <a:gd name="connsiteY0" fmla="*/ 0 h 1171158"/>
                <a:gd name="connsiteX1" fmla="*/ 661880 w 1798168"/>
                <a:gd name="connsiteY1" fmla="*/ 172015 h 1171158"/>
                <a:gd name="connsiteX2" fmla="*/ 1206197 w 1798168"/>
                <a:gd name="connsiteY2" fmla="*/ 1066275 h 1171158"/>
                <a:gd name="connsiteX3" fmla="*/ 1798168 w 1798168"/>
                <a:gd name="connsiteY3" fmla="*/ 1162826 h 1171158"/>
                <a:gd name="connsiteX0" fmla="*/ 0 w 1798168"/>
                <a:gd name="connsiteY0" fmla="*/ 0 h 1165595"/>
                <a:gd name="connsiteX1" fmla="*/ 661880 w 1798168"/>
                <a:gd name="connsiteY1" fmla="*/ 172015 h 1165595"/>
                <a:gd name="connsiteX2" fmla="*/ 1206197 w 1798168"/>
                <a:gd name="connsiteY2" fmla="*/ 1066275 h 1165595"/>
                <a:gd name="connsiteX3" fmla="*/ 1798168 w 1798168"/>
                <a:gd name="connsiteY3" fmla="*/ 1162826 h 116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168" h="1165595">
                  <a:moveTo>
                    <a:pt x="0" y="0"/>
                  </a:moveTo>
                  <a:cubicBezTo>
                    <a:pt x="161854" y="191"/>
                    <a:pt x="460847" y="-5697"/>
                    <a:pt x="661880" y="172015"/>
                  </a:cubicBezTo>
                  <a:cubicBezTo>
                    <a:pt x="862913" y="349727"/>
                    <a:pt x="979571" y="885280"/>
                    <a:pt x="1206197" y="1066275"/>
                  </a:cubicBezTo>
                  <a:cubicBezTo>
                    <a:pt x="1390008" y="1182611"/>
                    <a:pt x="1499771" y="1166324"/>
                    <a:pt x="1798168" y="1162826"/>
                  </a:cubicBezTo>
                </a:path>
              </a:pathLst>
            </a:custGeom>
            <a:noFill/>
            <a:ln w="31750">
              <a:solidFill>
                <a:schemeClr val="bg1">
                  <a:lumMod val="65000"/>
                </a:schemeClr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04E377-06C0-C344-A645-C747510B7AB4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83" y="3397753"/>
              <a:ext cx="687907" cy="0"/>
            </a:xfrm>
            <a:prstGeom prst="line">
              <a:avLst/>
            </a:prstGeom>
            <a:ln w="2540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D88C986-3778-921A-530E-7A10710FFC77}"/>
                </a:ext>
              </a:extLst>
            </p:cNvPr>
            <p:cNvCxnSpPr>
              <a:cxnSpLocks/>
            </p:cNvCxnSpPr>
            <p:nvPr/>
          </p:nvCxnSpPr>
          <p:spPr>
            <a:xfrm>
              <a:off x="2654839" y="3339341"/>
              <a:ext cx="687907" cy="0"/>
            </a:xfrm>
            <a:prstGeom prst="line">
              <a:avLst/>
            </a:prstGeom>
            <a:ln w="1270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E08C77-7D72-6F6E-11D4-B87CA966B935}"/>
                </a:ext>
              </a:extLst>
            </p:cNvPr>
            <p:cNvCxnSpPr>
              <a:cxnSpLocks/>
            </p:cNvCxnSpPr>
            <p:nvPr/>
          </p:nvCxnSpPr>
          <p:spPr>
            <a:xfrm>
              <a:off x="4611899" y="3313448"/>
              <a:ext cx="563440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C4892CF-E6E1-709F-C4A1-8F0ACD89AF3E}"/>
                    </a:ext>
                  </a:extLst>
                </p:cNvPr>
                <p:cNvSpPr txBox="1"/>
                <p:nvPr/>
              </p:nvSpPr>
              <p:spPr>
                <a:xfrm>
                  <a:off x="1094165" y="2892640"/>
                  <a:ext cx="1253243" cy="3030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1E4899"/>
                      </a:solidFill>
                      <a:latin typeface="Helvetica" pitchFamily="2" charset="0"/>
                    </a:rPr>
                    <a:t>Residual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1E4899"/>
                              </a:solidFill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1E4899"/>
                              </a:solidFill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1E4899"/>
                              </a:solidFill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1E4899"/>
                      </a:solidFill>
                      <a:latin typeface="Helvetica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C4892CF-E6E1-709F-C4A1-8F0ACD89A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165" y="2892640"/>
                  <a:ext cx="1253243" cy="303044"/>
                </a:xfrm>
                <a:prstGeom prst="rect">
                  <a:avLst/>
                </a:prstGeom>
                <a:blipFill>
                  <a:blip r:embed="rId2"/>
                  <a:stretch>
                    <a:fillRect l="-2479" t="-6452" r="-2479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55E429A-1A0F-42D3-C326-10A5E3405DBC}"/>
                    </a:ext>
                  </a:extLst>
                </p:cNvPr>
                <p:cNvSpPr txBox="1"/>
                <p:nvPr/>
              </p:nvSpPr>
              <p:spPr>
                <a:xfrm>
                  <a:off x="4472499" y="2892640"/>
                  <a:ext cx="1253243" cy="3030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1E4899"/>
                      </a:solidFill>
                      <a:latin typeface="Helvetica" pitchFamily="2" charset="0"/>
                    </a:rPr>
                    <a:t>Residual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1E4899"/>
                              </a:solidFill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1E4899"/>
                              </a:solidFill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1E4899"/>
                              </a:solidFill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1E4899"/>
                      </a:solidFill>
                      <a:latin typeface="Helvetica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55E429A-1A0F-42D3-C326-10A5E3405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499" y="2892640"/>
                  <a:ext cx="1253243" cy="303044"/>
                </a:xfrm>
                <a:prstGeom prst="rect">
                  <a:avLst/>
                </a:prstGeom>
                <a:blipFill>
                  <a:blip r:embed="rId3"/>
                  <a:stretch>
                    <a:fillRect l="-3306" t="-6452" r="-2479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B1972E-4052-50D1-1B8B-D9C49B6BEC5E}"/>
                </a:ext>
              </a:extLst>
            </p:cNvPr>
            <p:cNvCxnSpPr>
              <a:cxnSpLocks/>
            </p:cNvCxnSpPr>
            <p:nvPr/>
          </p:nvCxnSpPr>
          <p:spPr>
            <a:xfrm>
              <a:off x="3383150" y="4095479"/>
              <a:ext cx="3704758" cy="0"/>
            </a:xfrm>
            <a:prstGeom prst="line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7E02B4-3404-B1E5-BDEF-52224A0929D3}"/>
                </a:ext>
              </a:extLst>
            </p:cNvPr>
            <p:cNvCxnSpPr>
              <a:cxnSpLocks/>
            </p:cNvCxnSpPr>
            <p:nvPr/>
          </p:nvCxnSpPr>
          <p:spPr>
            <a:xfrm>
              <a:off x="5114346" y="4021352"/>
              <a:ext cx="1973562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1DF39D-54D4-38BB-2B15-D4C06DECCF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0320" y="4107504"/>
              <a:ext cx="357324" cy="17042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8FD373-B3D2-F535-AD96-E9066A5B9308}"/>
                </a:ext>
              </a:extLst>
            </p:cNvPr>
            <p:cNvCxnSpPr>
              <a:cxnSpLocks/>
            </p:cNvCxnSpPr>
            <p:nvPr/>
          </p:nvCxnSpPr>
          <p:spPr>
            <a:xfrm>
              <a:off x="7011249" y="4066411"/>
              <a:ext cx="1024387" cy="0"/>
            </a:xfrm>
            <a:prstGeom prst="line">
              <a:avLst/>
            </a:prstGeom>
            <a:ln w="190500">
              <a:solidFill>
                <a:schemeClr val="bg1">
                  <a:lumMod val="6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0360F52-2950-9645-0EDE-304E144C5B25}"/>
                </a:ext>
              </a:extLst>
            </p:cNvPr>
            <p:cNvSpPr/>
            <p:nvPr/>
          </p:nvSpPr>
          <p:spPr>
            <a:xfrm>
              <a:off x="1769541" y="1800978"/>
              <a:ext cx="3028527" cy="389177"/>
            </a:xfrm>
            <a:custGeom>
              <a:avLst/>
              <a:gdLst>
                <a:gd name="connsiteX0" fmla="*/ 0 w 1585731"/>
                <a:gd name="connsiteY0" fmla="*/ 289441 h 312591"/>
                <a:gd name="connsiteX1" fmla="*/ 844951 w 1585731"/>
                <a:gd name="connsiteY1" fmla="*/ 74 h 312591"/>
                <a:gd name="connsiteX2" fmla="*/ 1585731 w 1585731"/>
                <a:gd name="connsiteY2" fmla="*/ 312591 h 312591"/>
                <a:gd name="connsiteX0" fmla="*/ 0 w 1490373"/>
                <a:gd name="connsiteY0" fmla="*/ 289441 h 514283"/>
                <a:gd name="connsiteX1" fmla="*/ 844951 w 1490373"/>
                <a:gd name="connsiteY1" fmla="*/ 74 h 514283"/>
                <a:gd name="connsiteX2" fmla="*/ 1490373 w 1490373"/>
                <a:gd name="connsiteY2" fmla="*/ 514283 h 514283"/>
                <a:gd name="connsiteX0" fmla="*/ 0 w 1490373"/>
                <a:gd name="connsiteY0" fmla="*/ 289441 h 514283"/>
                <a:gd name="connsiteX1" fmla="*/ 844951 w 1490373"/>
                <a:gd name="connsiteY1" fmla="*/ 74 h 514283"/>
                <a:gd name="connsiteX2" fmla="*/ 1490373 w 1490373"/>
                <a:gd name="connsiteY2" fmla="*/ 514283 h 51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0373" h="514283">
                  <a:moveTo>
                    <a:pt x="0" y="289441"/>
                  </a:moveTo>
                  <a:cubicBezTo>
                    <a:pt x="290331" y="142828"/>
                    <a:pt x="580663" y="-3784"/>
                    <a:pt x="844951" y="74"/>
                  </a:cubicBezTo>
                  <a:cubicBezTo>
                    <a:pt x="1109239" y="3932"/>
                    <a:pt x="1309342" y="222436"/>
                    <a:pt x="1490373" y="514283"/>
                  </a:cubicBezTo>
                </a:path>
              </a:pathLst>
            </a:custGeom>
            <a:ln w="12700">
              <a:solidFill>
                <a:schemeClr val="tx1"/>
              </a:solidFill>
              <a:prstDash val="dashDot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EA5C120-42A2-F8F7-1AF5-DBBFFDC7BC1E}"/>
                </a:ext>
              </a:extLst>
            </p:cNvPr>
            <p:cNvSpPr/>
            <p:nvPr/>
          </p:nvSpPr>
          <p:spPr>
            <a:xfrm>
              <a:off x="1769542" y="1935613"/>
              <a:ext cx="1566984" cy="240532"/>
            </a:xfrm>
            <a:custGeom>
              <a:avLst/>
              <a:gdLst>
                <a:gd name="connsiteX0" fmla="*/ 0 w 3576577"/>
                <a:gd name="connsiteY0" fmla="*/ 416917 h 416917"/>
                <a:gd name="connsiteX1" fmla="*/ 1794076 w 3576577"/>
                <a:gd name="connsiteY1" fmla="*/ 228 h 416917"/>
                <a:gd name="connsiteX2" fmla="*/ 3576577 w 3576577"/>
                <a:gd name="connsiteY2" fmla="*/ 370618 h 416917"/>
                <a:gd name="connsiteX0" fmla="*/ 0 w 3510935"/>
                <a:gd name="connsiteY0" fmla="*/ 416750 h 914369"/>
                <a:gd name="connsiteX1" fmla="*/ 1794076 w 3510935"/>
                <a:gd name="connsiteY1" fmla="*/ 61 h 914369"/>
                <a:gd name="connsiteX2" fmla="*/ 3510935 w 3510935"/>
                <a:gd name="connsiteY2" fmla="*/ 914369 h 914369"/>
                <a:gd name="connsiteX0" fmla="*/ 0 w 3510935"/>
                <a:gd name="connsiteY0" fmla="*/ 416779 h 914398"/>
                <a:gd name="connsiteX1" fmla="*/ 1794076 w 3510935"/>
                <a:gd name="connsiteY1" fmla="*/ 90 h 914398"/>
                <a:gd name="connsiteX2" fmla="*/ 3510935 w 3510935"/>
                <a:gd name="connsiteY2" fmla="*/ 914398 h 91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0935" h="914398">
                  <a:moveTo>
                    <a:pt x="0" y="416779"/>
                  </a:moveTo>
                  <a:cubicBezTo>
                    <a:pt x="598990" y="212292"/>
                    <a:pt x="1197980" y="7806"/>
                    <a:pt x="1794076" y="90"/>
                  </a:cubicBezTo>
                  <a:cubicBezTo>
                    <a:pt x="2390172" y="-7626"/>
                    <a:pt x="3103719" y="483602"/>
                    <a:pt x="3510935" y="91439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B1AB532-B1F4-430B-8793-4AB6494ABE6A}"/>
                </a:ext>
              </a:extLst>
            </p:cNvPr>
            <p:cNvSpPr/>
            <p:nvPr/>
          </p:nvSpPr>
          <p:spPr>
            <a:xfrm>
              <a:off x="1789919" y="1640726"/>
              <a:ext cx="4593945" cy="558306"/>
            </a:xfrm>
            <a:custGeom>
              <a:avLst/>
              <a:gdLst>
                <a:gd name="connsiteX0" fmla="*/ 0 w 4919240"/>
                <a:gd name="connsiteY0" fmla="*/ 347614 h 405488"/>
                <a:gd name="connsiteX1" fmla="*/ 2720050 w 4919240"/>
                <a:gd name="connsiteY1" fmla="*/ 374 h 405488"/>
                <a:gd name="connsiteX2" fmla="*/ 4919240 w 4919240"/>
                <a:gd name="connsiteY2" fmla="*/ 405488 h 405488"/>
                <a:gd name="connsiteX0" fmla="*/ 0 w 4677407"/>
                <a:gd name="connsiteY0" fmla="*/ 347614 h 537714"/>
                <a:gd name="connsiteX1" fmla="*/ 2720050 w 4677407"/>
                <a:gd name="connsiteY1" fmla="*/ 374 h 537714"/>
                <a:gd name="connsiteX2" fmla="*/ 4677407 w 4677407"/>
                <a:gd name="connsiteY2" fmla="*/ 537714 h 537714"/>
                <a:gd name="connsiteX0" fmla="*/ 0 w 4677407"/>
                <a:gd name="connsiteY0" fmla="*/ 347614 h 537714"/>
                <a:gd name="connsiteX1" fmla="*/ 2720050 w 4677407"/>
                <a:gd name="connsiteY1" fmla="*/ 374 h 537714"/>
                <a:gd name="connsiteX2" fmla="*/ 4677407 w 4677407"/>
                <a:gd name="connsiteY2" fmla="*/ 537714 h 5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77407" h="537714">
                  <a:moveTo>
                    <a:pt x="0" y="347614"/>
                  </a:moveTo>
                  <a:cubicBezTo>
                    <a:pt x="950088" y="169171"/>
                    <a:pt x="1900177" y="-9272"/>
                    <a:pt x="2720050" y="374"/>
                  </a:cubicBezTo>
                  <a:cubicBezTo>
                    <a:pt x="3539923" y="10020"/>
                    <a:pt x="4108665" y="245533"/>
                    <a:pt x="4677407" y="53771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482DA7-90B6-5895-E1A8-D55D15CFCCB0}"/>
                </a:ext>
              </a:extLst>
            </p:cNvPr>
            <p:cNvSpPr txBox="1"/>
            <p:nvPr/>
          </p:nvSpPr>
          <p:spPr>
            <a:xfrm>
              <a:off x="4030725" y="1393058"/>
              <a:ext cx="529493" cy="29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Fix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88D06B9-71F9-4465-C0B6-7AEA2CC3BB32}"/>
                    </a:ext>
                  </a:extLst>
                </p:cNvPr>
                <p:cNvSpPr txBox="1"/>
                <p:nvPr/>
              </p:nvSpPr>
              <p:spPr>
                <a:xfrm>
                  <a:off x="6253456" y="2892640"/>
                  <a:ext cx="1253243" cy="3030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1E4899"/>
                      </a:solidFill>
                      <a:latin typeface="Helvetica" pitchFamily="2" charset="0"/>
                    </a:rPr>
                    <a:t>Residual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1E4899"/>
                              </a:solidFill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1E4899"/>
                              </a:solidFill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1E4899"/>
                              </a:solidFill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1E4899"/>
                      </a:solidFill>
                      <a:latin typeface="Helvetica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88D06B9-71F9-4465-C0B6-7AEA2CC3B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456" y="2892640"/>
                  <a:ext cx="1253243" cy="303044"/>
                </a:xfrm>
                <a:prstGeom prst="rect">
                  <a:avLst/>
                </a:prstGeom>
                <a:blipFill>
                  <a:blip r:embed="rId4"/>
                  <a:stretch>
                    <a:fillRect l="-3306" t="-6452" r="-2479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BB74AE4-8578-D8CD-5F05-ED6101D46354}"/>
                    </a:ext>
                  </a:extLst>
                </p:cNvPr>
                <p:cNvSpPr txBox="1"/>
                <p:nvPr/>
              </p:nvSpPr>
              <p:spPr>
                <a:xfrm>
                  <a:off x="2992993" y="2892640"/>
                  <a:ext cx="1253243" cy="3030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1E4899"/>
                      </a:solidFill>
                      <a:latin typeface="Helvetica" pitchFamily="2" charset="0"/>
                    </a:rPr>
                    <a:t>Residual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1E4899"/>
                              </a:solidFill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1E4899"/>
                              </a:solidFill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1E4899"/>
                              </a:solidFill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1E4899"/>
                      </a:solidFill>
                      <a:latin typeface="Helvetica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BB74AE4-8578-D8CD-5F05-ED6101D46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993" y="2892640"/>
                  <a:ext cx="1253243" cy="303044"/>
                </a:xfrm>
                <a:prstGeom prst="rect">
                  <a:avLst/>
                </a:prstGeom>
                <a:blipFill>
                  <a:blip r:embed="rId5"/>
                  <a:stretch>
                    <a:fillRect l="-3306" t="-6452" r="-2479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4170F90-7C90-81D3-5A56-11909B9EAE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60945" y="3260248"/>
              <a:ext cx="262458" cy="267919"/>
              <a:chOff x="3084961" y="5191330"/>
              <a:chExt cx="914400" cy="9144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BA722AC-2A9F-3BB6-4DD7-710600A1EE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4961" y="519133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6C3705CA-DC6F-8B5C-51AE-EBF3CC4D2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92870" y="5312173"/>
                <a:ext cx="676311" cy="67631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6163F02-CAF0-382F-D03B-8BFAC397D1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83415" y="3218461"/>
              <a:ext cx="262458" cy="267919"/>
              <a:chOff x="3084961" y="5191330"/>
              <a:chExt cx="914400" cy="914400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28CCA14-8C24-F0C7-E311-6441E26B20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4961" y="519133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pic>
            <p:nvPicPr>
              <p:cNvPr id="94" name="Graphic 93">
                <a:extLst>
                  <a:ext uri="{FF2B5EF4-FFF2-40B4-BE49-F238E27FC236}">
                    <a16:creationId xmlns:a16="http://schemas.microsoft.com/office/drawing/2014/main" id="{1C1C705F-B232-3CD8-4AC6-B664274E6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92870" y="5312173"/>
                <a:ext cx="676311" cy="676311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19441CF-E543-9787-BEE1-324A5F811D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7453" y="3154791"/>
              <a:ext cx="262458" cy="267919"/>
              <a:chOff x="3084961" y="5191330"/>
              <a:chExt cx="914400" cy="91440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B7DBA15-7CA1-3FC0-9A0C-0ECA90285C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4961" y="519133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C93C2164-B9CB-1928-B283-6FDEF27EE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92870" y="5312173"/>
                <a:ext cx="676311" cy="676311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0D4173B-C140-91CD-120F-180AE20CD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67888" y="3446002"/>
              <a:ext cx="440585" cy="16433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4B44869-82E6-0BDB-F9D9-8E320554A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79888" y="3792300"/>
              <a:ext cx="160983" cy="16433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D326126-531E-5CC8-34EF-C59F19F4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77427" y="3755034"/>
              <a:ext cx="160983" cy="1643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EF99002-CBAC-9285-4D35-E102DE79C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04655" y="3402081"/>
              <a:ext cx="440585" cy="16433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3F6EB97-476A-4758-77B8-152512315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18587" y="3324844"/>
              <a:ext cx="449057" cy="16433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96DB9C2-19DF-D4B4-CE88-A2AA677F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03368" y="3746658"/>
              <a:ext cx="160983" cy="164333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FFAF4145-D3BD-E10B-20C4-E88937FDA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07112" y="4218430"/>
              <a:ext cx="406994" cy="445215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D5C9D5E7-54FB-D5E8-5087-495F83362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39662" y="4218430"/>
              <a:ext cx="398142" cy="43553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1CC8290-C7C6-292E-12CF-144BCD557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94611" y="4666404"/>
              <a:ext cx="120470" cy="168389"/>
            </a:xfrm>
            <a:prstGeom prst="rect">
              <a:avLst/>
            </a:prstGeom>
          </p:spPr>
        </p:pic>
        <p:sp>
          <p:nvSpPr>
            <p:cNvPr id="45" name="Double Brace 44">
              <a:extLst>
                <a:ext uri="{FF2B5EF4-FFF2-40B4-BE49-F238E27FC236}">
                  <a16:creationId xmlns:a16="http://schemas.microsoft.com/office/drawing/2014/main" id="{DC83FDD0-52AD-077E-9308-88556EB61AB0}"/>
                </a:ext>
              </a:extLst>
            </p:cNvPr>
            <p:cNvSpPr/>
            <p:nvPr/>
          </p:nvSpPr>
          <p:spPr>
            <a:xfrm>
              <a:off x="4883711" y="4240385"/>
              <a:ext cx="1055705" cy="590744"/>
            </a:xfrm>
            <a:prstGeom prst="brace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CD3EF2D-3BEA-5E56-0906-F8F94F798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3453" y="4716160"/>
              <a:ext cx="126971" cy="178792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D9C63561-C526-6679-3A26-F81243AE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623152" y="4245343"/>
              <a:ext cx="407573" cy="449156"/>
            </a:xfrm>
            <a:prstGeom prst="rect">
              <a:avLst/>
            </a:prstGeom>
          </p:spPr>
        </p:pic>
        <p:sp>
          <p:nvSpPr>
            <p:cNvPr id="48" name="Double Brace 47">
              <a:extLst>
                <a:ext uri="{FF2B5EF4-FFF2-40B4-BE49-F238E27FC236}">
                  <a16:creationId xmlns:a16="http://schemas.microsoft.com/office/drawing/2014/main" id="{7FEAAC35-1F6D-29A4-1BD5-CD70FB481E5D}"/>
                </a:ext>
              </a:extLst>
            </p:cNvPr>
            <p:cNvSpPr/>
            <p:nvPr/>
          </p:nvSpPr>
          <p:spPr>
            <a:xfrm>
              <a:off x="3499148" y="4261562"/>
              <a:ext cx="663728" cy="595973"/>
            </a:xfrm>
            <a:prstGeom prst="brace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85DC8AA-D3FD-B38C-B54A-42018D997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501758" y="4674878"/>
              <a:ext cx="139126" cy="178099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294A7FDA-E296-A603-8D71-22B59F9F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59855" y="4225573"/>
              <a:ext cx="423086" cy="447416"/>
            </a:xfrm>
            <a:prstGeom prst="rect">
              <a:avLst/>
            </a:prstGeom>
          </p:spPr>
        </p:pic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FC67F454-34AD-7A1E-257B-2F71382A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13923" y="4225570"/>
              <a:ext cx="413884" cy="437685"/>
            </a:xfrm>
            <a:prstGeom prst="rect">
              <a:avLst/>
            </a:prstGeom>
          </p:spPr>
        </p:pic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5A3FDC9C-2438-8508-C3EE-43CAFB9D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358789" y="4225570"/>
              <a:ext cx="413884" cy="437685"/>
            </a:xfrm>
            <a:prstGeom prst="rect">
              <a:avLst/>
            </a:prstGeom>
          </p:spPr>
        </p:pic>
        <p:sp>
          <p:nvSpPr>
            <p:cNvPr id="53" name="Double Brace 52">
              <a:extLst>
                <a:ext uri="{FF2B5EF4-FFF2-40B4-BE49-F238E27FC236}">
                  <a16:creationId xmlns:a16="http://schemas.microsoft.com/office/drawing/2014/main" id="{76A934B7-762B-DCEF-5F5E-AB8C9738115E}"/>
                </a:ext>
              </a:extLst>
            </p:cNvPr>
            <p:cNvSpPr/>
            <p:nvPr/>
          </p:nvSpPr>
          <p:spPr>
            <a:xfrm>
              <a:off x="6332478" y="4242280"/>
              <a:ext cx="1536190" cy="593664"/>
            </a:xfrm>
            <a:prstGeom prst="brace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C3B1581-E3F8-0086-4BA3-1A77C4AB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137593" y="4669402"/>
              <a:ext cx="127841" cy="16838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0E2A401-FE9D-6C1A-1908-E4E561983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587793" y="4689680"/>
              <a:ext cx="127841" cy="1683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872B180-F3C9-73FF-EF72-E16D5405C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039133" y="4663991"/>
              <a:ext cx="139126" cy="177525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F9B03A3-BB32-A064-5F33-9BE41411A025}"/>
                </a:ext>
              </a:extLst>
            </p:cNvPr>
            <p:cNvGrpSpPr/>
            <p:nvPr/>
          </p:nvGrpSpPr>
          <p:grpSpPr>
            <a:xfrm>
              <a:off x="1407329" y="1998190"/>
              <a:ext cx="696619" cy="841420"/>
              <a:chOff x="1140978" y="272753"/>
              <a:chExt cx="791374" cy="936386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4630971B-DC0A-6D89-9DFE-5A38DAC667A7}"/>
                  </a:ext>
                </a:extLst>
              </p:cNvPr>
              <p:cNvGrpSpPr/>
              <p:nvPr/>
            </p:nvGrpSpPr>
            <p:grpSpPr>
              <a:xfrm>
                <a:off x="1140978" y="386179"/>
                <a:ext cx="359134" cy="798899"/>
                <a:chOff x="1140978" y="386179"/>
                <a:chExt cx="359134" cy="798899"/>
              </a:xfrm>
            </p:grpSpPr>
            <p:pic>
              <p:nvPicPr>
                <p:cNvPr id="89" name="Graphic 88">
                  <a:extLst>
                    <a:ext uri="{FF2B5EF4-FFF2-40B4-BE49-F238E27FC236}">
                      <a16:creationId xmlns:a16="http://schemas.microsoft.com/office/drawing/2014/main" id="{1ACDB7BE-4784-4BDF-DC44-D2AD578510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rcRect l="5815" r="49231"/>
                <a:stretch/>
              </p:blipFill>
              <p:spPr>
                <a:xfrm>
                  <a:off x="1140978" y="386179"/>
                  <a:ext cx="359134" cy="798899"/>
                </a:xfrm>
                <a:prstGeom prst="rect">
                  <a:avLst/>
                </a:prstGeom>
              </p:spPr>
            </p:pic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DA7EE03-D868-5EAE-304C-AFE5428EC77E}"/>
                    </a:ext>
                  </a:extLst>
                </p:cNvPr>
                <p:cNvCxnSpPr/>
                <p:nvPr/>
              </p:nvCxnSpPr>
              <p:spPr>
                <a:xfrm>
                  <a:off x="1500112" y="475549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9534606E-64CA-0C6C-2B3E-F76A1D67C6FC}"/>
                  </a:ext>
                </a:extLst>
              </p:cNvPr>
              <p:cNvGrpSpPr/>
              <p:nvPr/>
            </p:nvGrpSpPr>
            <p:grpSpPr>
              <a:xfrm>
                <a:off x="1568548" y="410240"/>
                <a:ext cx="363804" cy="798899"/>
                <a:chOff x="1769154" y="410240"/>
                <a:chExt cx="363804" cy="798899"/>
              </a:xfrm>
            </p:grpSpPr>
            <p:pic>
              <p:nvPicPr>
                <p:cNvPr id="87" name="Graphic 86">
                  <a:extLst>
                    <a:ext uri="{FF2B5EF4-FFF2-40B4-BE49-F238E27FC236}">
                      <a16:creationId xmlns:a16="http://schemas.microsoft.com/office/drawing/2014/main" id="{92D34BD9-B57F-330D-F9FE-253887A28C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9">
                  <a:extLs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rcRect l="49892" t="3100" r="5154" b="-3100"/>
                <a:stretch/>
              </p:blipFill>
              <p:spPr>
                <a:xfrm>
                  <a:off x="1773825" y="410240"/>
                  <a:ext cx="359133" cy="798899"/>
                </a:xfrm>
                <a:prstGeom prst="rect">
                  <a:avLst/>
                </a:prstGeom>
              </p:spPr>
            </p:pic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D0820753-D7B8-74FE-AFE6-7018B6306AA1}"/>
                    </a:ext>
                  </a:extLst>
                </p:cNvPr>
                <p:cNvCxnSpPr/>
                <p:nvPr/>
              </p:nvCxnSpPr>
              <p:spPr>
                <a:xfrm>
                  <a:off x="1769154" y="485220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9787475F-B93A-867B-3E15-097CC0E88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 rot="10800000">
                <a:off x="1444120" y="272753"/>
                <a:ext cx="180420" cy="180420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33051B8-5321-A4EC-3823-86A7393D7946}"/>
                </a:ext>
              </a:extLst>
            </p:cNvPr>
            <p:cNvGrpSpPr/>
            <p:nvPr/>
          </p:nvGrpSpPr>
          <p:grpSpPr>
            <a:xfrm>
              <a:off x="3240721" y="1998190"/>
              <a:ext cx="696619" cy="841420"/>
              <a:chOff x="1140978" y="272753"/>
              <a:chExt cx="791374" cy="936386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E49038A-A9C2-473E-47A6-D76824F30AEF}"/>
                  </a:ext>
                </a:extLst>
              </p:cNvPr>
              <p:cNvGrpSpPr/>
              <p:nvPr/>
            </p:nvGrpSpPr>
            <p:grpSpPr>
              <a:xfrm>
                <a:off x="1140978" y="386179"/>
                <a:ext cx="359134" cy="798899"/>
                <a:chOff x="1140978" y="386179"/>
                <a:chExt cx="359134" cy="798899"/>
              </a:xfrm>
            </p:grpSpPr>
            <p:pic>
              <p:nvPicPr>
                <p:cNvPr id="82" name="Graphic 81">
                  <a:extLst>
                    <a:ext uri="{FF2B5EF4-FFF2-40B4-BE49-F238E27FC236}">
                      <a16:creationId xmlns:a16="http://schemas.microsoft.com/office/drawing/2014/main" id="{2FB204C7-0833-7527-7642-BD5395BB18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rcRect l="5815" r="49231"/>
                <a:stretch/>
              </p:blipFill>
              <p:spPr>
                <a:xfrm>
                  <a:off x="1140978" y="386179"/>
                  <a:ext cx="359134" cy="798899"/>
                </a:xfrm>
                <a:prstGeom prst="rect">
                  <a:avLst/>
                </a:prstGeom>
              </p:spPr>
            </p:pic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07F2C6E-C9B3-F897-A20F-5ED4DD690C5D}"/>
                    </a:ext>
                  </a:extLst>
                </p:cNvPr>
                <p:cNvCxnSpPr/>
                <p:nvPr/>
              </p:nvCxnSpPr>
              <p:spPr>
                <a:xfrm>
                  <a:off x="1500112" y="475549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A1A713F-1225-B0E5-AAF7-5836AF87DBDB}"/>
                  </a:ext>
                </a:extLst>
              </p:cNvPr>
              <p:cNvGrpSpPr/>
              <p:nvPr/>
            </p:nvGrpSpPr>
            <p:grpSpPr>
              <a:xfrm>
                <a:off x="1568548" y="410240"/>
                <a:ext cx="363804" cy="798899"/>
                <a:chOff x="1769154" y="410240"/>
                <a:chExt cx="363804" cy="798899"/>
              </a:xfrm>
            </p:grpSpPr>
            <p:pic>
              <p:nvPicPr>
                <p:cNvPr id="80" name="Graphic 79">
                  <a:extLst>
                    <a:ext uri="{FF2B5EF4-FFF2-40B4-BE49-F238E27FC236}">
                      <a16:creationId xmlns:a16="http://schemas.microsoft.com/office/drawing/2014/main" id="{748F371D-F24C-178C-7714-19D13AA6A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9">
                  <a:extLs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rcRect l="49892" t="3100" r="5154" b="-3100"/>
                <a:stretch/>
              </p:blipFill>
              <p:spPr>
                <a:xfrm>
                  <a:off x="1773825" y="410240"/>
                  <a:ext cx="359133" cy="798899"/>
                </a:xfrm>
                <a:prstGeom prst="rect">
                  <a:avLst/>
                </a:prstGeom>
              </p:spPr>
            </p:pic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7D49D4C9-FBEB-E4B4-16EF-B52F16A48314}"/>
                    </a:ext>
                  </a:extLst>
                </p:cNvPr>
                <p:cNvCxnSpPr/>
                <p:nvPr/>
              </p:nvCxnSpPr>
              <p:spPr>
                <a:xfrm>
                  <a:off x="1769154" y="485220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ABB0A7EF-DA03-EDCA-1A92-3A7A2144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 rot="10800000">
                <a:off x="1444120" y="272753"/>
                <a:ext cx="180420" cy="180420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232D931-43F4-1F1C-3C60-C6069EDE475F}"/>
                </a:ext>
              </a:extLst>
            </p:cNvPr>
            <p:cNvGrpSpPr/>
            <p:nvPr/>
          </p:nvGrpSpPr>
          <p:grpSpPr>
            <a:xfrm>
              <a:off x="4675427" y="1998190"/>
              <a:ext cx="696619" cy="841420"/>
              <a:chOff x="1140978" y="272753"/>
              <a:chExt cx="791374" cy="93638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1DE9D8D-444B-C76C-8252-BA2DDD815FCE}"/>
                  </a:ext>
                </a:extLst>
              </p:cNvPr>
              <p:cNvGrpSpPr/>
              <p:nvPr/>
            </p:nvGrpSpPr>
            <p:grpSpPr>
              <a:xfrm>
                <a:off x="1140978" y="386179"/>
                <a:ext cx="359134" cy="798899"/>
                <a:chOff x="1140978" y="386179"/>
                <a:chExt cx="359134" cy="798899"/>
              </a:xfrm>
            </p:grpSpPr>
            <p:pic>
              <p:nvPicPr>
                <p:cNvPr id="75" name="Graphic 74">
                  <a:extLst>
                    <a:ext uri="{FF2B5EF4-FFF2-40B4-BE49-F238E27FC236}">
                      <a16:creationId xmlns:a16="http://schemas.microsoft.com/office/drawing/2014/main" id="{6A83CDBB-6CCE-9ADC-20A7-30EC29C6B0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rcRect l="5815" r="49231"/>
                <a:stretch/>
              </p:blipFill>
              <p:spPr>
                <a:xfrm>
                  <a:off x="1140978" y="386179"/>
                  <a:ext cx="359134" cy="798899"/>
                </a:xfrm>
                <a:prstGeom prst="rect">
                  <a:avLst/>
                </a:prstGeom>
              </p:spPr>
            </p:pic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85CCFE7B-34AA-B317-0413-AD8D76FFAA89}"/>
                    </a:ext>
                  </a:extLst>
                </p:cNvPr>
                <p:cNvCxnSpPr/>
                <p:nvPr/>
              </p:nvCxnSpPr>
              <p:spPr>
                <a:xfrm>
                  <a:off x="1500112" y="475549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DA92018-4DB5-4E60-D472-97ABDFEFC78B}"/>
                  </a:ext>
                </a:extLst>
              </p:cNvPr>
              <p:cNvGrpSpPr/>
              <p:nvPr/>
            </p:nvGrpSpPr>
            <p:grpSpPr>
              <a:xfrm>
                <a:off x="1568548" y="410240"/>
                <a:ext cx="363804" cy="798899"/>
                <a:chOff x="1769154" y="410240"/>
                <a:chExt cx="363804" cy="798899"/>
              </a:xfrm>
            </p:grpSpPr>
            <p:pic>
              <p:nvPicPr>
                <p:cNvPr id="73" name="Graphic 72">
                  <a:extLst>
                    <a:ext uri="{FF2B5EF4-FFF2-40B4-BE49-F238E27FC236}">
                      <a16:creationId xmlns:a16="http://schemas.microsoft.com/office/drawing/2014/main" id="{7EA42735-D226-4E66-5DA7-2E7E22AF6C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9">
                  <a:extLs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rcRect l="49892" t="3100" r="5154" b="-3100"/>
                <a:stretch/>
              </p:blipFill>
              <p:spPr>
                <a:xfrm>
                  <a:off x="1773825" y="410240"/>
                  <a:ext cx="359133" cy="798899"/>
                </a:xfrm>
                <a:prstGeom prst="rect">
                  <a:avLst/>
                </a:prstGeom>
              </p:spPr>
            </p:pic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5776793-8D8F-6586-A637-89035FAE6199}"/>
                    </a:ext>
                  </a:extLst>
                </p:cNvPr>
                <p:cNvCxnSpPr/>
                <p:nvPr/>
              </p:nvCxnSpPr>
              <p:spPr>
                <a:xfrm>
                  <a:off x="1769154" y="485220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2" name="Graphic 71">
                <a:extLst>
                  <a:ext uri="{FF2B5EF4-FFF2-40B4-BE49-F238E27FC236}">
                    <a16:creationId xmlns:a16="http://schemas.microsoft.com/office/drawing/2014/main" id="{09523A32-2CF2-AC64-9F66-1C854B513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 rot="10800000">
                <a:off x="1444120" y="272753"/>
                <a:ext cx="180420" cy="180420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E11CDD-067D-186E-116A-1C2B32EF4D20}"/>
                </a:ext>
              </a:extLst>
            </p:cNvPr>
            <p:cNvGrpSpPr/>
            <p:nvPr/>
          </p:nvGrpSpPr>
          <p:grpSpPr>
            <a:xfrm>
              <a:off x="6387976" y="1998190"/>
              <a:ext cx="696619" cy="841420"/>
              <a:chOff x="1140978" y="272753"/>
              <a:chExt cx="791374" cy="93638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B7E4FB1-60A3-48EB-FD62-D6E669197740}"/>
                  </a:ext>
                </a:extLst>
              </p:cNvPr>
              <p:cNvGrpSpPr/>
              <p:nvPr/>
            </p:nvGrpSpPr>
            <p:grpSpPr>
              <a:xfrm>
                <a:off x="1140978" y="386179"/>
                <a:ext cx="359134" cy="798899"/>
                <a:chOff x="1140978" y="386179"/>
                <a:chExt cx="359134" cy="798899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CAFD8B3-2D94-2A70-866A-ACE0E499AA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rcRect l="5815" r="49231"/>
                <a:stretch/>
              </p:blipFill>
              <p:spPr>
                <a:xfrm>
                  <a:off x="1140978" y="386179"/>
                  <a:ext cx="359134" cy="798899"/>
                </a:xfrm>
                <a:prstGeom prst="rect">
                  <a:avLst/>
                </a:prstGeom>
              </p:spPr>
            </p:pic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C7E2259-1195-368A-B6DD-B1C5969359B0}"/>
                    </a:ext>
                  </a:extLst>
                </p:cNvPr>
                <p:cNvCxnSpPr/>
                <p:nvPr/>
              </p:nvCxnSpPr>
              <p:spPr>
                <a:xfrm>
                  <a:off x="1500112" y="475549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6E0BCF5-71A3-23F4-710A-4F21A896F0E2}"/>
                  </a:ext>
                </a:extLst>
              </p:cNvPr>
              <p:cNvGrpSpPr/>
              <p:nvPr/>
            </p:nvGrpSpPr>
            <p:grpSpPr>
              <a:xfrm>
                <a:off x="1568548" y="410240"/>
                <a:ext cx="363804" cy="798899"/>
                <a:chOff x="1769154" y="410240"/>
                <a:chExt cx="363804" cy="798899"/>
              </a:xfrm>
            </p:grpSpPr>
            <p:pic>
              <p:nvPicPr>
                <p:cNvPr id="66" name="Graphic 65">
                  <a:extLst>
                    <a:ext uri="{FF2B5EF4-FFF2-40B4-BE49-F238E27FC236}">
                      <a16:creationId xmlns:a16="http://schemas.microsoft.com/office/drawing/2014/main" id="{1AA7C8A6-5B55-BDC5-71FB-61DFFA7103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9">
                  <a:extLs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rcRect l="49892" t="3100" r="5154" b="-3100"/>
                <a:stretch/>
              </p:blipFill>
              <p:spPr>
                <a:xfrm>
                  <a:off x="1773825" y="410240"/>
                  <a:ext cx="359133" cy="798899"/>
                </a:xfrm>
                <a:prstGeom prst="rect">
                  <a:avLst/>
                </a:prstGeom>
              </p:spPr>
            </p:pic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5CFB7DB0-60C9-08F9-D640-15C813465426}"/>
                    </a:ext>
                  </a:extLst>
                </p:cNvPr>
                <p:cNvCxnSpPr/>
                <p:nvPr/>
              </p:nvCxnSpPr>
              <p:spPr>
                <a:xfrm>
                  <a:off x="1769154" y="485220"/>
                  <a:ext cx="0" cy="64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C7078CF9-89AF-1F08-91E4-5E763FFC5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 rot="10800000">
                <a:off x="1444120" y="272753"/>
                <a:ext cx="180420" cy="180420"/>
              </a:xfrm>
              <a:prstGeom prst="rect">
                <a:avLst/>
              </a:prstGeom>
            </p:spPr>
          </p:pic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A39E32E-6CE4-C4FD-BDB3-F72E2F064AC4}"/>
                </a:ext>
              </a:extLst>
            </p:cNvPr>
            <p:cNvCxnSpPr>
              <a:cxnSpLocks/>
            </p:cNvCxnSpPr>
            <p:nvPr/>
          </p:nvCxnSpPr>
          <p:spPr>
            <a:xfrm>
              <a:off x="1130235" y="4095479"/>
              <a:ext cx="623943" cy="0"/>
            </a:xfrm>
            <a:prstGeom prst="line">
              <a:avLst/>
            </a:prstGeom>
            <a:ln w="2540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77707D-65E5-90CF-0086-300A7891499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235" y="4422171"/>
              <a:ext cx="623943" cy="0"/>
            </a:xfrm>
            <a:prstGeom prst="line">
              <a:avLst/>
            </a:prstGeom>
            <a:ln w="190500">
              <a:solidFill>
                <a:schemeClr val="bg1">
                  <a:lumMod val="6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C16832-72EF-57D7-89B5-0ECEA97128E0}"/>
                </a:ext>
              </a:extLst>
            </p:cNvPr>
            <p:cNvSpPr txBox="1"/>
            <p:nvPr/>
          </p:nvSpPr>
          <p:spPr>
            <a:xfrm>
              <a:off x="1741368" y="3938331"/>
              <a:ext cx="1491968" cy="298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Blackbox Model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CA080EA-FB88-6458-52D5-22B40B7E7811}"/>
                </a:ext>
              </a:extLst>
            </p:cNvPr>
            <p:cNvSpPr txBox="1"/>
            <p:nvPr/>
          </p:nvSpPr>
          <p:spPr>
            <a:xfrm>
              <a:off x="1741367" y="4268283"/>
              <a:ext cx="1470441" cy="52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Symbolic Model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930EC6-5543-CAD5-7B35-A63260A54659}"/>
                </a:ext>
              </a:extLst>
            </p:cNvPr>
            <p:cNvSpPr txBox="1"/>
            <p:nvPr/>
          </p:nvSpPr>
          <p:spPr>
            <a:xfrm>
              <a:off x="1698955" y="4776686"/>
              <a:ext cx="1323980" cy="29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Selector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D4B71C-3CAA-2DEC-44D9-32B4705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4416601" y="1472951"/>
              <a:ext cx="111794" cy="1270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5548B9-213D-DF8F-1131-F46168BD4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496151" y="2692487"/>
              <a:ext cx="548640" cy="194679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3279D7F-34A4-128D-B9EE-411793AF1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324347" y="2692487"/>
              <a:ext cx="548640" cy="196795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7677A73-4AB8-A5F4-5D6E-6B39CE255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4772005" y="2692487"/>
              <a:ext cx="548640" cy="196795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5E46EE39-51F0-8EDA-AAC0-AAB8DC358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478212" y="2692487"/>
              <a:ext cx="548640" cy="194679"/>
            </a:xfrm>
            <a:prstGeom prst="rect">
              <a:avLst/>
            </a:prstGeom>
          </p:spPr>
        </p:pic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246F4E0-B570-3467-4BFA-161E5E1CEE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3538" y="4782198"/>
              <a:ext cx="262458" cy="267919"/>
              <a:chOff x="2937195" y="5744069"/>
              <a:chExt cx="914400" cy="914400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74C608E-A64F-AEC5-348C-C4073D4D5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37195" y="574406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pic>
            <p:nvPicPr>
              <p:cNvPr id="112" name="Graphic 111">
                <a:extLst>
                  <a:ext uri="{FF2B5EF4-FFF2-40B4-BE49-F238E27FC236}">
                    <a16:creationId xmlns:a16="http://schemas.microsoft.com/office/drawing/2014/main" id="{49476DC5-6A5B-21B8-EE3B-AF0E02EFE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45104" y="5864922"/>
                <a:ext cx="676312" cy="6763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2246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375230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622" name="Curved Connector 621">
            <a:extLst>
              <a:ext uri="{FF2B5EF4-FFF2-40B4-BE49-F238E27FC236}">
                <a16:creationId xmlns:a16="http://schemas.microsoft.com/office/drawing/2014/main" id="{A2126DDF-C98E-23A8-3166-BF684F869955}"/>
              </a:ext>
            </a:extLst>
          </p:cNvPr>
          <p:cNvCxnSpPr>
            <a:cxnSpLocks/>
            <a:stCxn id="740" idx="0"/>
            <a:endCxn id="634" idx="1"/>
          </p:cNvCxnSpPr>
          <p:nvPr/>
        </p:nvCxnSpPr>
        <p:spPr>
          <a:xfrm flipV="1">
            <a:off x="2662233" y="1581414"/>
            <a:ext cx="613248" cy="11428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5BB36AE0-FD00-D02D-8025-F72320890497}"/>
              </a:ext>
            </a:extLst>
          </p:cNvPr>
          <p:cNvGrpSpPr/>
          <p:nvPr/>
        </p:nvGrpSpPr>
        <p:grpSpPr>
          <a:xfrm>
            <a:off x="2464496" y="2062577"/>
            <a:ext cx="803416" cy="385229"/>
            <a:chOff x="2956420" y="643908"/>
            <a:chExt cx="488436" cy="220828"/>
          </a:xfrm>
        </p:grpSpPr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272FCD03-4AD6-5A53-184F-DD27AE7B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689" y="643908"/>
              <a:ext cx="244167" cy="220828"/>
            </a:xfrm>
            <a:prstGeom prst="rect">
              <a:avLst/>
            </a:pr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BB333CD7-5FFE-C2E6-B8E6-B37BC564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6423" y="643908"/>
              <a:ext cx="244167" cy="220828"/>
            </a:xfrm>
            <a:prstGeom prst="rect">
              <a:avLst/>
            </a:prstGeom>
          </p:spPr>
        </p:pic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0DAA9F16-878D-F153-75C4-0453FF66869A}"/>
              </a:ext>
            </a:extLst>
          </p:cNvPr>
          <p:cNvGrpSpPr/>
          <p:nvPr/>
        </p:nvGrpSpPr>
        <p:grpSpPr>
          <a:xfrm>
            <a:off x="3275481" y="1090418"/>
            <a:ext cx="6897338" cy="975311"/>
            <a:chOff x="3273632" y="87631"/>
            <a:chExt cx="4193234" cy="559085"/>
          </a:xfrm>
        </p:grpSpPr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D8E7572A-D452-8E27-EA1D-A8541219820A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 flipV="1">
              <a:off x="3833818" y="366315"/>
              <a:ext cx="199326" cy="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E5FD2429-4CE0-D126-62E3-ED68D0D7F62E}"/>
                </a:ext>
              </a:extLst>
            </p:cNvPr>
            <p:cNvSpPr/>
            <p:nvPr/>
          </p:nvSpPr>
          <p:spPr>
            <a:xfrm>
              <a:off x="3273632" y="137619"/>
              <a:ext cx="560187" cy="4629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AD3D916-C57B-AD3A-28AF-0518939C936C}"/>
                </a:ext>
              </a:extLst>
            </p:cNvPr>
            <p:cNvSpPr txBox="1"/>
            <p:nvPr/>
          </p:nvSpPr>
          <p:spPr>
            <a:xfrm>
              <a:off x="3355791" y="150366"/>
              <a:ext cx="384678" cy="14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Expert1</a:t>
              </a: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70782E6F-1FE2-045F-7CE0-5BA270C9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9510" y="289426"/>
              <a:ext cx="332606" cy="311132"/>
            </a:xfrm>
            <a:prstGeom prst="rect">
              <a:avLst/>
            </a:prstGeom>
          </p:spPr>
        </p:pic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B3B267C6-C516-70F8-07F9-CE02A2664A98}"/>
                </a:ext>
              </a:extLst>
            </p:cNvPr>
            <p:cNvSpPr/>
            <p:nvPr/>
          </p:nvSpPr>
          <p:spPr>
            <a:xfrm>
              <a:off x="4051470" y="87631"/>
              <a:ext cx="3415396" cy="5590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B9C51C4-968A-A1D7-3DD1-BDF0F7E5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94035" y="110493"/>
              <a:ext cx="3130267" cy="514481"/>
            </a:xfrm>
            <a:prstGeom prst="rect">
              <a:avLst/>
            </a:prstGeom>
          </p:spPr>
        </p:pic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283805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622" name="Curved Connector 621">
            <a:extLst>
              <a:ext uri="{FF2B5EF4-FFF2-40B4-BE49-F238E27FC236}">
                <a16:creationId xmlns:a16="http://schemas.microsoft.com/office/drawing/2014/main" id="{A2126DDF-C98E-23A8-3166-BF684F869955}"/>
              </a:ext>
            </a:extLst>
          </p:cNvPr>
          <p:cNvCxnSpPr>
            <a:cxnSpLocks/>
            <a:stCxn id="740" idx="0"/>
            <a:endCxn id="634" idx="1"/>
          </p:cNvCxnSpPr>
          <p:nvPr/>
        </p:nvCxnSpPr>
        <p:spPr>
          <a:xfrm flipV="1">
            <a:off x="2662233" y="1581414"/>
            <a:ext cx="613248" cy="11428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urved Connector 626">
            <a:extLst>
              <a:ext uri="{FF2B5EF4-FFF2-40B4-BE49-F238E27FC236}">
                <a16:creationId xmlns:a16="http://schemas.microsoft.com/office/drawing/2014/main" id="{205F7A69-81A0-A248-4AE4-08BE9CDE96FF}"/>
              </a:ext>
            </a:extLst>
          </p:cNvPr>
          <p:cNvCxnSpPr>
            <a:cxnSpLocks/>
            <a:stCxn id="741" idx="3"/>
            <a:endCxn id="742" idx="2"/>
          </p:cNvCxnSpPr>
          <p:nvPr/>
        </p:nvCxnSpPr>
        <p:spPr>
          <a:xfrm>
            <a:off x="2662233" y="2724230"/>
            <a:ext cx="404063" cy="14035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F955DCC3-CF3F-ABB7-F749-0F9D7881608B}"/>
              </a:ext>
            </a:extLst>
          </p:cNvPr>
          <p:cNvGrpSpPr/>
          <p:nvPr/>
        </p:nvGrpSpPr>
        <p:grpSpPr>
          <a:xfrm>
            <a:off x="2474027" y="2983210"/>
            <a:ext cx="801756" cy="757658"/>
            <a:chOff x="2554746" y="1363990"/>
            <a:chExt cx="487427" cy="434318"/>
          </a:xfrm>
        </p:grpSpPr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9496577E-C630-8763-FFE1-61EAA2FFE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4746" y="1363990"/>
              <a:ext cx="487427" cy="217200"/>
            </a:xfrm>
            <a:prstGeom prst="rect">
              <a:avLst/>
            </a:prstGeom>
          </p:spPr>
        </p:pic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21161299-113F-8F88-CC54-01A1063FA027}"/>
                </a:ext>
              </a:extLst>
            </p:cNvPr>
            <p:cNvGrpSpPr/>
            <p:nvPr/>
          </p:nvGrpSpPr>
          <p:grpSpPr>
            <a:xfrm>
              <a:off x="2554746" y="1581191"/>
              <a:ext cx="487243" cy="217117"/>
              <a:chOff x="2950976" y="5765453"/>
              <a:chExt cx="612416" cy="282078"/>
            </a:xfrm>
          </p:grpSpPr>
          <p:pic>
            <p:nvPicPr>
              <p:cNvPr id="428" name="Picture 427">
                <a:extLst>
                  <a:ext uri="{FF2B5EF4-FFF2-40B4-BE49-F238E27FC236}">
                    <a16:creationId xmlns:a16="http://schemas.microsoft.com/office/drawing/2014/main" id="{C02E288C-C865-C1E7-F253-5F5D91F0E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184" y="5765453"/>
                <a:ext cx="306208" cy="282078"/>
              </a:xfrm>
              <a:prstGeom prst="rect">
                <a:avLst/>
              </a:prstGeom>
            </p:spPr>
          </p:pic>
          <p:pic>
            <p:nvPicPr>
              <p:cNvPr id="429" name="Picture 428">
                <a:extLst>
                  <a:ext uri="{FF2B5EF4-FFF2-40B4-BE49-F238E27FC236}">
                    <a16:creationId xmlns:a16="http://schemas.microsoft.com/office/drawing/2014/main" id="{ABDFF8CE-9AAD-D3A4-C8CB-584500D54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0976" y="5765453"/>
                <a:ext cx="306208" cy="282078"/>
              </a:xfrm>
              <a:prstGeom prst="rect">
                <a:avLst/>
              </a:prstGeom>
            </p:spPr>
          </p:pic>
        </p:grp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5BB36AE0-FD00-D02D-8025-F72320890497}"/>
              </a:ext>
            </a:extLst>
          </p:cNvPr>
          <p:cNvGrpSpPr/>
          <p:nvPr/>
        </p:nvGrpSpPr>
        <p:grpSpPr>
          <a:xfrm>
            <a:off x="2464496" y="2062577"/>
            <a:ext cx="803416" cy="385229"/>
            <a:chOff x="2956420" y="643908"/>
            <a:chExt cx="488436" cy="220828"/>
          </a:xfrm>
        </p:grpSpPr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272FCD03-4AD6-5A53-184F-DD27AE7B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689" y="643908"/>
              <a:ext cx="244167" cy="220828"/>
            </a:xfrm>
            <a:prstGeom prst="rect">
              <a:avLst/>
            </a:pr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BB333CD7-5FFE-C2E6-B8E6-B37BC564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6423" y="643908"/>
              <a:ext cx="244167" cy="220828"/>
            </a:xfrm>
            <a:prstGeom prst="rect">
              <a:avLst/>
            </a:prstGeom>
          </p:spPr>
        </p:pic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0DAA9F16-878D-F153-75C4-0453FF66869A}"/>
              </a:ext>
            </a:extLst>
          </p:cNvPr>
          <p:cNvGrpSpPr/>
          <p:nvPr/>
        </p:nvGrpSpPr>
        <p:grpSpPr>
          <a:xfrm>
            <a:off x="3275481" y="1090418"/>
            <a:ext cx="6897338" cy="975311"/>
            <a:chOff x="3273632" y="87631"/>
            <a:chExt cx="4193234" cy="559085"/>
          </a:xfrm>
        </p:grpSpPr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D8E7572A-D452-8E27-EA1D-A8541219820A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 flipV="1">
              <a:off x="3833818" y="366315"/>
              <a:ext cx="199326" cy="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E5FD2429-4CE0-D126-62E3-ED68D0D7F62E}"/>
                </a:ext>
              </a:extLst>
            </p:cNvPr>
            <p:cNvSpPr/>
            <p:nvPr/>
          </p:nvSpPr>
          <p:spPr>
            <a:xfrm>
              <a:off x="3273632" y="137619"/>
              <a:ext cx="560187" cy="4629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AD3D916-C57B-AD3A-28AF-0518939C936C}"/>
                </a:ext>
              </a:extLst>
            </p:cNvPr>
            <p:cNvSpPr txBox="1"/>
            <p:nvPr/>
          </p:nvSpPr>
          <p:spPr>
            <a:xfrm>
              <a:off x="3355791" y="150366"/>
              <a:ext cx="384678" cy="14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Expert1</a:t>
              </a: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70782E6F-1FE2-045F-7CE0-5BA270C9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9510" y="289426"/>
              <a:ext cx="332606" cy="311132"/>
            </a:xfrm>
            <a:prstGeom prst="rect">
              <a:avLst/>
            </a:prstGeom>
          </p:spPr>
        </p:pic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B3B267C6-C516-70F8-07F9-CE02A2664A98}"/>
                </a:ext>
              </a:extLst>
            </p:cNvPr>
            <p:cNvSpPr/>
            <p:nvPr/>
          </p:nvSpPr>
          <p:spPr>
            <a:xfrm>
              <a:off x="4051470" y="87631"/>
              <a:ext cx="3415396" cy="5590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B9C51C4-968A-A1D7-3DD1-BDF0F7E5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94035" y="110493"/>
              <a:ext cx="3130267" cy="514481"/>
            </a:xfrm>
            <a:prstGeom prst="rect">
              <a:avLst/>
            </a:prstGeom>
          </p:spPr>
        </p:pic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9D29387F-5157-F8D1-DD0A-FC464504CE1F}"/>
              </a:ext>
            </a:extLst>
          </p:cNvPr>
          <p:cNvGrpSpPr/>
          <p:nvPr/>
        </p:nvGrpSpPr>
        <p:grpSpPr>
          <a:xfrm>
            <a:off x="3066296" y="3869920"/>
            <a:ext cx="1093670" cy="515768"/>
            <a:chOff x="4101264" y="5094818"/>
            <a:chExt cx="664896" cy="295658"/>
          </a:xfrm>
        </p:grpSpPr>
        <p:sp>
          <p:nvSpPr>
            <p:cNvPr id="742" name="Trapezoid 741">
              <a:extLst>
                <a:ext uri="{FF2B5EF4-FFF2-40B4-BE49-F238E27FC236}">
                  <a16:creationId xmlns:a16="http://schemas.microsoft.com/office/drawing/2014/main" id="{4C8DE1DF-B700-ED70-BEA6-21C079EA6853}"/>
                </a:ext>
              </a:extLst>
            </p:cNvPr>
            <p:cNvSpPr/>
            <p:nvPr/>
          </p:nvSpPr>
          <p:spPr>
            <a:xfrm rot="5400000">
              <a:off x="4285883" y="4910199"/>
              <a:ext cx="29565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3" name="Picture 742">
              <a:extLst>
                <a:ext uri="{FF2B5EF4-FFF2-40B4-BE49-F238E27FC236}">
                  <a16:creationId xmlns:a16="http://schemas.microsoft.com/office/drawing/2014/main" id="{4D737F6B-195D-1BCC-086B-E90C3465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42711" y="5165130"/>
              <a:ext cx="582003" cy="166832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</p:spTree>
    <p:extLst>
      <p:ext uri="{BB962C8B-B14F-4D97-AF65-F5344CB8AC3E}">
        <p14:creationId xmlns:p14="http://schemas.microsoft.com/office/powerpoint/2010/main" val="331534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622" name="Curved Connector 621">
            <a:extLst>
              <a:ext uri="{FF2B5EF4-FFF2-40B4-BE49-F238E27FC236}">
                <a16:creationId xmlns:a16="http://schemas.microsoft.com/office/drawing/2014/main" id="{A2126DDF-C98E-23A8-3166-BF684F869955}"/>
              </a:ext>
            </a:extLst>
          </p:cNvPr>
          <p:cNvCxnSpPr>
            <a:cxnSpLocks/>
            <a:stCxn id="740" idx="0"/>
            <a:endCxn id="634" idx="1"/>
          </p:cNvCxnSpPr>
          <p:nvPr/>
        </p:nvCxnSpPr>
        <p:spPr>
          <a:xfrm flipV="1">
            <a:off x="2662233" y="1581414"/>
            <a:ext cx="613248" cy="11428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urved Connector 626">
            <a:extLst>
              <a:ext uri="{FF2B5EF4-FFF2-40B4-BE49-F238E27FC236}">
                <a16:creationId xmlns:a16="http://schemas.microsoft.com/office/drawing/2014/main" id="{205F7A69-81A0-A248-4AE4-08BE9CDE96FF}"/>
              </a:ext>
            </a:extLst>
          </p:cNvPr>
          <p:cNvCxnSpPr>
            <a:cxnSpLocks/>
            <a:stCxn id="741" idx="3"/>
            <a:endCxn id="742" idx="2"/>
          </p:cNvCxnSpPr>
          <p:nvPr/>
        </p:nvCxnSpPr>
        <p:spPr>
          <a:xfrm>
            <a:off x="2662233" y="2724230"/>
            <a:ext cx="404063" cy="14035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F955DCC3-CF3F-ABB7-F749-0F9D7881608B}"/>
              </a:ext>
            </a:extLst>
          </p:cNvPr>
          <p:cNvGrpSpPr/>
          <p:nvPr/>
        </p:nvGrpSpPr>
        <p:grpSpPr>
          <a:xfrm>
            <a:off x="2474027" y="2983210"/>
            <a:ext cx="801756" cy="757658"/>
            <a:chOff x="2554746" y="1363990"/>
            <a:chExt cx="487427" cy="434318"/>
          </a:xfrm>
        </p:grpSpPr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9496577E-C630-8763-FFE1-61EAA2FFE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4746" y="1363990"/>
              <a:ext cx="487427" cy="217200"/>
            </a:xfrm>
            <a:prstGeom prst="rect">
              <a:avLst/>
            </a:prstGeom>
          </p:spPr>
        </p:pic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21161299-113F-8F88-CC54-01A1063FA027}"/>
                </a:ext>
              </a:extLst>
            </p:cNvPr>
            <p:cNvGrpSpPr/>
            <p:nvPr/>
          </p:nvGrpSpPr>
          <p:grpSpPr>
            <a:xfrm>
              <a:off x="2554746" y="1581191"/>
              <a:ext cx="487243" cy="217117"/>
              <a:chOff x="2950976" y="5765453"/>
              <a:chExt cx="612416" cy="282078"/>
            </a:xfrm>
          </p:grpSpPr>
          <p:pic>
            <p:nvPicPr>
              <p:cNvPr id="428" name="Picture 427">
                <a:extLst>
                  <a:ext uri="{FF2B5EF4-FFF2-40B4-BE49-F238E27FC236}">
                    <a16:creationId xmlns:a16="http://schemas.microsoft.com/office/drawing/2014/main" id="{C02E288C-C865-C1E7-F253-5F5D91F0E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184" y="5765453"/>
                <a:ext cx="306208" cy="282078"/>
              </a:xfrm>
              <a:prstGeom prst="rect">
                <a:avLst/>
              </a:prstGeom>
            </p:spPr>
          </p:pic>
          <p:pic>
            <p:nvPicPr>
              <p:cNvPr id="429" name="Picture 428">
                <a:extLst>
                  <a:ext uri="{FF2B5EF4-FFF2-40B4-BE49-F238E27FC236}">
                    <a16:creationId xmlns:a16="http://schemas.microsoft.com/office/drawing/2014/main" id="{ABDFF8CE-9AAD-D3A4-C8CB-584500D54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0976" y="5765453"/>
                <a:ext cx="306208" cy="282078"/>
              </a:xfrm>
              <a:prstGeom prst="rect">
                <a:avLst/>
              </a:prstGeom>
            </p:spPr>
          </p:pic>
        </p:grp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5BB36AE0-FD00-D02D-8025-F72320890497}"/>
              </a:ext>
            </a:extLst>
          </p:cNvPr>
          <p:cNvGrpSpPr/>
          <p:nvPr/>
        </p:nvGrpSpPr>
        <p:grpSpPr>
          <a:xfrm>
            <a:off x="2464496" y="2062577"/>
            <a:ext cx="803416" cy="385229"/>
            <a:chOff x="2956420" y="643908"/>
            <a:chExt cx="488436" cy="220828"/>
          </a:xfrm>
        </p:grpSpPr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272FCD03-4AD6-5A53-184F-DD27AE7B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689" y="643908"/>
              <a:ext cx="244167" cy="220828"/>
            </a:xfrm>
            <a:prstGeom prst="rect">
              <a:avLst/>
            </a:pr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BB333CD7-5FFE-C2E6-B8E6-B37BC564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6423" y="643908"/>
              <a:ext cx="244167" cy="220828"/>
            </a:xfrm>
            <a:prstGeom prst="rect">
              <a:avLst/>
            </a:prstGeom>
          </p:spPr>
        </p:pic>
      </p:grp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832818A0-A5E0-44CE-E4BB-A18F110829EF}"/>
              </a:ext>
            </a:extLst>
          </p:cNvPr>
          <p:cNvCxnSpPr>
            <a:cxnSpLocks/>
            <a:stCxn id="742" idx="0"/>
            <a:endCxn id="637" idx="1"/>
          </p:cNvCxnSpPr>
          <p:nvPr/>
        </p:nvCxnSpPr>
        <p:spPr>
          <a:xfrm flipV="1">
            <a:off x="4159966" y="2696985"/>
            <a:ext cx="398806" cy="14308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50CD339A-F9C1-F177-077C-0C5F33B3F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458" y="3449444"/>
            <a:ext cx="801756" cy="378900"/>
          </a:xfrm>
          <a:prstGeom prst="rect">
            <a:avLst/>
          </a:prstGeom>
        </p:spPr>
      </p:pic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F45DB1F2-803C-D53D-07CB-3990DC660923}"/>
              </a:ext>
            </a:extLst>
          </p:cNvPr>
          <p:cNvGrpSpPr/>
          <p:nvPr/>
        </p:nvGrpSpPr>
        <p:grpSpPr>
          <a:xfrm>
            <a:off x="4558772" y="2240984"/>
            <a:ext cx="6765956" cy="874403"/>
            <a:chOff x="4023087" y="839336"/>
            <a:chExt cx="4113360" cy="501241"/>
          </a:xfrm>
        </p:grpSpPr>
        <p:sp>
          <p:nvSpPr>
            <p:cNvPr id="637" name="Rounded Rectangle 636">
              <a:extLst>
                <a:ext uri="{FF2B5EF4-FFF2-40B4-BE49-F238E27FC236}">
                  <a16:creationId xmlns:a16="http://schemas.microsoft.com/office/drawing/2014/main" id="{C6FEC9BF-6ABB-0A31-C445-362445636DA3}"/>
                </a:ext>
              </a:extLst>
            </p:cNvPr>
            <p:cNvSpPr/>
            <p:nvPr/>
          </p:nvSpPr>
          <p:spPr>
            <a:xfrm>
              <a:off x="4023087" y="869264"/>
              <a:ext cx="558020" cy="46293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9" name="Graphic 638">
              <a:extLst>
                <a:ext uri="{FF2B5EF4-FFF2-40B4-BE49-F238E27FC236}">
                  <a16:creationId xmlns:a16="http://schemas.microsoft.com/office/drawing/2014/main" id="{644D9B84-D7FF-B437-A194-4E046C088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18411" y="1010667"/>
              <a:ext cx="331319" cy="311131"/>
            </a:xfrm>
            <a:prstGeom prst="rect">
              <a:avLst/>
            </a:prstGeom>
          </p:spPr>
        </p:pic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78628571-B24A-8E76-94F9-B0D0EEFE0018}"/>
                </a:ext>
              </a:extLst>
            </p:cNvPr>
            <p:cNvSpPr/>
            <p:nvPr/>
          </p:nvSpPr>
          <p:spPr>
            <a:xfrm>
              <a:off x="4721051" y="839336"/>
              <a:ext cx="3415396" cy="5012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E2A39C17-CA0E-FAEF-34E2-49A6E5B3E49A}"/>
                </a:ext>
              </a:extLst>
            </p:cNvPr>
            <p:cNvCxnSpPr>
              <a:cxnSpLocks/>
              <a:stCxn id="637" idx="3"/>
              <a:endCxn id="384" idx="1"/>
            </p:cNvCxnSpPr>
            <p:nvPr/>
          </p:nvCxnSpPr>
          <p:spPr>
            <a:xfrm flipV="1">
              <a:off x="4581107" y="1089957"/>
              <a:ext cx="139944" cy="10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6B7ABE05-6BA7-1657-ECDA-77B644E37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94769" y="894372"/>
              <a:ext cx="3296847" cy="381039"/>
            </a:xfrm>
            <a:prstGeom prst="rect">
              <a:avLst/>
            </a:prstGeom>
          </p:spPr>
        </p:pic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0DAA9F16-878D-F153-75C4-0453FF66869A}"/>
              </a:ext>
            </a:extLst>
          </p:cNvPr>
          <p:cNvGrpSpPr/>
          <p:nvPr/>
        </p:nvGrpSpPr>
        <p:grpSpPr>
          <a:xfrm>
            <a:off x="3275481" y="1090418"/>
            <a:ext cx="6897338" cy="975311"/>
            <a:chOff x="3273632" y="87631"/>
            <a:chExt cx="4193234" cy="559085"/>
          </a:xfrm>
        </p:grpSpPr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D8E7572A-D452-8E27-EA1D-A8541219820A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 flipV="1">
              <a:off x="3833818" y="366315"/>
              <a:ext cx="199326" cy="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E5FD2429-4CE0-D126-62E3-ED68D0D7F62E}"/>
                </a:ext>
              </a:extLst>
            </p:cNvPr>
            <p:cNvSpPr/>
            <p:nvPr/>
          </p:nvSpPr>
          <p:spPr>
            <a:xfrm>
              <a:off x="3273632" y="137619"/>
              <a:ext cx="560187" cy="4629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AD3D916-C57B-AD3A-28AF-0518939C936C}"/>
                </a:ext>
              </a:extLst>
            </p:cNvPr>
            <p:cNvSpPr txBox="1"/>
            <p:nvPr/>
          </p:nvSpPr>
          <p:spPr>
            <a:xfrm>
              <a:off x="3355791" y="150366"/>
              <a:ext cx="384678" cy="14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Expert1</a:t>
              </a: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70782E6F-1FE2-045F-7CE0-5BA270C9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9510" y="289426"/>
              <a:ext cx="332606" cy="311132"/>
            </a:xfrm>
            <a:prstGeom prst="rect">
              <a:avLst/>
            </a:prstGeom>
          </p:spPr>
        </p:pic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B3B267C6-C516-70F8-07F9-CE02A2664A98}"/>
                </a:ext>
              </a:extLst>
            </p:cNvPr>
            <p:cNvSpPr/>
            <p:nvPr/>
          </p:nvSpPr>
          <p:spPr>
            <a:xfrm>
              <a:off x="4051470" y="87631"/>
              <a:ext cx="3415396" cy="5590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B9C51C4-968A-A1D7-3DD1-BDF0F7E5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94035" y="110493"/>
              <a:ext cx="3130267" cy="514481"/>
            </a:xfrm>
            <a:prstGeom prst="rect">
              <a:avLst/>
            </a:prstGeom>
          </p:spPr>
        </p:pic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9D29387F-5157-F8D1-DD0A-FC464504CE1F}"/>
              </a:ext>
            </a:extLst>
          </p:cNvPr>
          <p:cNvGrpSpPr/>
          <p:nvPr/>
        </p:nvGrpSpPr>
        <p:grpSpPr>
          <a:xfrm>
            <a:off x="3066296" y="3869920"/>
            <a:ext cx="1093670" cy="515768"/>
            <a:chOff x="4101264" y="5094818"/>
            <a:chExt cx="664896" cy="295658"/>
          </a:xfrm>
        </p:grpSpPr>
        <p:sp>
          <p:nvSpPr>
            <p:cNvPr id="742" name="Trapezoid 741">
              <a:extLst>
                <a:ext uri="{FF2B5EF4-FFF2-40B4-BE49-F238E27FC236}">
                  <a16:creationId xmlns:a16="http://schemas.microsoft.com/office/drawing/2014/main" id="{4C8DE1DF-B700-ED70-BEA6-21C079EA6853}"/>
                </a:ext>
              </a:extLst>
            </p:cNvPr>
            <p:cNvSpPr/>
            <p:nvPr/>
          </p:nvSpPr>
          <p:spPr>
            <a:xfrm rot="5400000">
              <a:off x="4285883" y="4910199"/>
              <a:ext cx="29565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3" name="Picture 742">
              <a:extLst>
                <a:ext uri="{FF2B5EF4-FFF2-40B4-BE49-F238E27FC236}">
                  <a16:creationId xmlns:a16="http://schemas.microsoft.com/office/drawing/2014/main" id="{4D737F6B-195D-1BCC-086B-E90C3465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42711" y="5165130"/>
              <a:ext cx="582003" cy="166832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6CD32-4487-96D8-A9DD-F1C920ED9235}"/>
              </a:ext>
            </a:extLst>
          </p:cNvPr>
          <p:cNvSpPr txBox="1"/>
          <p:nvPr/>
        </p:nvSpPr>
        <p:spPr>
          <a:xfrm>
            <a:off x="4701334" y="2283590"/>
            <a:ext cx="632747" cy="26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Expert2</a:t>
            </a:r>
          </a:p>
        </p:txBody>
      </p:sp>
    </p:spTree>
    <p:extLst>
      <p:ext uri="{BB962C8B-B14F-4D97-AF65-F5344CB8AC3E}">
        <p14:creationId xmlns:p14="http://schemas.microsoft.com/office/powerpoint/2010/main" val="421329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622" name="Curved Connector 621">
            <a:extLst>
              <a:ext uri="{FF2B5EF4-FFF2-40B4-BE49-F238E27FC236}">
                <a16:creationId xmlns:a16="http://schemas.microsoft.com/office/drawing/2014/main" id="{A2126DDF-C98E-23A8-3166-BF684F869955}"/>
              </a:ext>
            </a:extLst>
          </p:cNvPr>
          <p:cNvCxnSpPr>
            <a:cxnSpLocks/>
            <a:stCxn id="740" idx="0"/>
            <a:endCxn id="634" idx="1"/>
          </p:cNvCxnSpPr>
          <p:nvPr/>
        </p:nvCxnSpPr>
        <p:spPr>
          <a:xfrm flipV="1">
            <a:off x="2662233" y="1581414"/>
            <a:ext cx="613248" cy="11428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urved Connector 626">
            <a:extLst>
              <a:ext uri="{FF2B5EF4-FFF2-40B4-BE49-F238E27FC236}">
                <a16:creationId xmlns:a16="http://schemas.microsoft.com/office/drawing/2014/main" id="{205F7A69-81A0-A248-4AE4-08BE9CDE96FF}"/>
              </a:ext>
            </a:extLst>
          </p:cNvPr>
          <p:cNvCxnSpPr>
            <a:cxnSpLocks/>
            <a:stCxn id="741" idx="3"/>
            <a:endCxn id="742" idx="2"/>
          </p:cNvCxnSpPr>
          <p:nvPr/>
        </p:nvCxnSpPr>
        <p:spPr>
          <a:xfrm>
            <a:off x="2662233" y="2724230"/>
            <a:ext cx="404063" cy="14035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F955DCC3-CF3F-ABB7-F749-0F9D7881608B}"/>
              </a:ext>
            </a:extLst>
          </p:cNvPr>
          <p:cNvGrpSpPr/>
          <p:nvPr/>
        </p:nvGrpSpPr>
        <p:grpSpPr>
          <a:xfrm>
            <a:off x="2474027" y="2983210"/>
            <a:ext cx="801756" cy="757658"/>
            <a:chOff x="2554746" y="1363990"/>
            <a:chExt cx="487427" cy="434318"/>
          </a:xfrm>
        </p:grpSpPr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9496577E-C630-8763-FFE1-61EAA2FFE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4746" y="1363990"/>
              <a:ext cx="487427" cy="217200"/>
            </a:xfrm>
            <a:prstGeom prst="rect">
              <a:avLst/>
            </a:prstGeom>
          </p:spPr>
        </p:pic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21161299-113F-8F88-CC54-01A1063FA027}"/>
                </a:ext>
              </a:extLst>
            </p:cNvPr>
            <p:cNvGrpSpPr/>
            <p:nvPr/>
          </p:nvGrpSpPr>
          <p:grpSpPr>
            <a:xfrm>
              <a:off x="2554746" y="1581191"/>
              <a:ext cx="487243" cy="217117"/>
              <a:chOff x="2950976" y="5765453"/>
              <a:chExt cx="612416" cy="282078"/>
            </a:xfrm>
          </p:grpSpPr>
          <p:pic>
            <p:nvPicPr>
              <p:cNvPr id="428" name="Picture 427">
                <a:extLst>
                  <a:ext uri="{FF2B5EF4-FFF2-40B4-BE49-F238E27FC236}">
                    <a16:creationId xmlns:a16="http://schemas.microsoft.com/office/drawing/2014/main" id="{C02E288C-C865-C1E7-F253-5F5D91F0E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184" y="5765453"/>
                <a:ext cx="306208" cy="282078"/>
              </a:xfrm>
              <a:prstGeom prst="rect">
                <a:avLst/>
              </a:prstGeom>
            </p:spPr>
          </p:pic>
          <p:pic>
            <p:nvPicPr>
              <p:cNvPr id="429" name="Picture 428">
                <a:extLst>
                  <a:ext uri="{FF2B5EF4-FFF2-40B4-BE49-F238E27FC236}">
                    <a16:creationId xmlns:a16="http://schemas.microsoft.com/office/drawing/2014/main" id="{ABDFF8CE-9AAD-D3A4-C8CB-584500D54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0976" y="5765453"/>
                <a:ext cx="306208" cy="282078"/>
              </a:xfrm>
              <a:prstGeom prst="rect">
                <a:avLst/>
              </a:prstGeom>
            </p:spPr>
          </p:pic>
        </p:grp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5BB36AE0-FD00-D02D-8025-F72320890497}"/>
              </a:ext>
            </a:extLst>
          </p:cNvPr>
          <p:cNvGrpSpPr/>
          <p:nvPr/>
        </p:nvGrpSpPr>
        <p:grpSpPr>
          <a:xfrm>
            <a:off x="2464496" y="2062577"/>
            <a:ext cx="803416" cy="385229"/>
            <a:chOff x="2956420" y="643908"/>
            <a:chExt cx="488436" cy="220828"/>
          </a:xfrm>
        </p:grpSpPr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272FCD03-4AD6-5A53-184F-DD27AE7B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689" y="643908"/>
              <a:ext cx="244167" cy="220828"/>
            </a:xfrm>
            <a:prstGeom prst="rect">
              <a:avLst/>
            </a:pr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BB333CD7-5FFE-C2E6-B8E6-B37BC564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6423" y="643908"/>
              <a:ext cx="244167" cy="220828"/>
            </a:xfrm>
            <a:prstGeom prst="rect">
              <a:avLst/>
            </a:prstGeom>
          </p:spPr>
        </p:pic>
      </p:grp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832818A0-A5E0-44CE-E4BB-A18F110829EF}"/>
              </a:ext>
            </a:extLst>
          </p:cNvPr>
          <p:cNvCxnSpPr>
            <a:cxnSpLocks/>
            <a:stCxn id="742" idx="0"/>
            <a:endCxn id="637" idx="1"/>
          </p:cNvCxnSpPr>
          <p:nvPr/>
        </p:nvCxnSpPr>
        <p:spPr>
          <a:xfrm flipV="1">
            <a:off x="4159966" y="2696985"/>
            <a:ext cx="398806" cy="14308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50CD339A-F9C1-F177-077C-0C5F33B3F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458" y="3449444"/>
            <a:ext cx="801756" cy="378900"/>
          </a:xfrm>
          <a:prstGeom prst="rect">
            <a:avLst/>
          </a:prstGeom>
        </p:spPr>
      </p:pic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A479F202-D3F0-C5E7-CF00-62FA1148CDF6}"/>
              </a:ext>
            </a:extLst>
          </p:cNvPr>
          <p:cNvCxnSpPr>
            <a:cxnSpLocks/>
            <a:stCxn id="742" idx="0"/>
            <a:endCxn id="744" idx="2"/>
          </p:cNvCxnSpPr>
          <p:nvPr/>
        </p:nvCxnSpPr>
        <p:spPr>
          <a:xfrm>
            <a:off x="4159966" y="4127804"/>
            <a:ext cx="491393" cy="12081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F45DB1F2-803C-D53D-07CB-3990DC660923}"/>
              </a:ext>
            </a:extLst>
          </p:cNvPr>
          <p:cNvGrpSpPr/>
          <p:nvPr/>
        </p:nvGrpSpPr>
        <p:grpSpPr>
          <a:xfrm>
            <a:off x="4558772" y="2240984"/>
            <a:ext cx="6765956" cy="874403"/>
            <a:chOff x="4023087" y="839336"/>
            <a:chExt cx="4113360" cy="501241"/>
          </a:xfrm>
        </p:grpSpPr>
        <p:sp>
          <p:nvSpPr>
            <p:cNvPr id="637" name="Rounded Rectangle 636">
              <a:extLst>
                <a:ext uri="{FF2B5EF4-FFF2-40B4-BE49-F238E27FC236}">
                  <a16:creationId xmlns:a16="http://schemas.microsoft.com/office/drawing/2014/main" id="{C6FEC9BF-6ABB-0A31-C445-362445636DA3}"/>
                </a:ext>
              </a:extLst>
            </p:cNvPr>
            <p:cNvSpPr/>
            <p:nvPr/>
          </p:nvSpPr>
          <p:spPr>
            <a:xfrm>
              <a:off x="4023087" y="869264"/>
              <a:ext cx="558020" cy="46293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9" name="Graphic 638">
              <a:extLst>
                <a:ext uri="{FF2B5EF4-FFF2-40B4-BE49-F238E27FC236}">
                  <a16:creationId xmlns:a16="http://schemas.microsoft.com/office/drawing/2014/main" id="{644D9B84-D7FF-B437-A194-4E046C088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18411" y="1010667"/>
              <a:ext cx="331319" cy="311131"/>
            </a:xfrm>
            <a:prstGeom prst="rect">
              <a:avLst/>
            </a:prstGeom>
          </p:spPr>
        </p:pic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78628571-B24A-8E76-94F9-B0D0EEFE0018}"/>
                </a:ext>
              </a:extLst>
            </p:cNvPr>
            <p:cNvSpPr/>
            <p:nvPr/>
          </p:nvSpPr>
          <p:spPr>
            <a:xfrm>
              <a:off x="4721051" y="839336"/>
              <a:ext cx="3415396" cy="5012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E2A39C17-CA0E-FAEF-34E2-49A6E5B3E49A}"/>
                </a:ext>
              </a:extLst>
            </p:cNvPr>
            <p:cNvCxnSpPr>
              <a:cxnSpLocks/>
              <a:stCxn id="637" idx="3"/>
              <a:endCxn id="384" idx="1"/>
            </p:cNvCxnSpPr>
            <p:nvPr/>
          </p:nvCxnSpPr>
          <p:spPr>
            <a:xfrm flipV="1">
              <a:off x="4581107" y="1089957"/>
              <a:ext cx="139944" cy="10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6B7ABE05-6BA7-1657-ECDA-77B644E37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94769" y="894372"/>
              <a:ext cx="3296847" cy="381039"/>
            </a:xfrm>
            <a:prstGeom prst="rect">
              <a:avLst/>
            </a:prstGeom>
          </p:spPr>
        </p:pic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0DAA9F16-878D-F153-75C4-0453FF66869A}"/>
              </a:ext>
            </a:extLst>
          </p:cNvPr>
          <p:cNvGrpSpPr/>
          <p:nvPr/>
        </p:nvGrpSpPr>
        <p:grpSpPr>
          <a:xfrm>
            <a:off x="3275481" y="1090418"/>
            <a:ext cx="6897338" cy="975311"/>
            <a:chOff x="3273632" y="87631"/>
            <a:chExt cx="4193234" cy="559085"/>
          </a:xfrm>
        </p:grpSpPr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D8E7572A-D452-8E27-EA1D-A8541219820A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 flipV="1">
              <a:off x="3833818" y="366315"/>
              <a:ext cx="199326" cy="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E5FD2429-4CE0-D126-62E3-ED68D0D7F62E}"/>
                </a:ext>
              </a:extLst>
            </p:cNvPr>
            <p:cNvSpPr/>
            <p:nvPr/>
          </p:nvSpPr>
          <p:spPr>
            <a:xfrm>
              <a:off x="3273632" y="137619"/>
              <a:ext cx="560187" cy="4629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AD3D916-C57B-AD3A-28AF-0518939C936C}"/>
                </a:ext>
              </a:extLst>
            </p:cNvPr>
            <p:cNvSpPr txBox="1"/>
            <p:nvPr/>
          </p:nvSpPr>
          <p:spPr>
            <a:xfrm>
              <a:off x="3355791" y="150366"/>
              <a:ext cx="384678" cy="14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Expert1</a:t>
              </a: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70782E6F-1FE2-045F-7CE0-5BA270C9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9510" y="289426"/>
              <a:ext cx="332606" cy="311132"/>
            </a:xfrm>
            <a:prstGeom prst="rect">
              <a:avLst/>
            </a:prstGeom>
          </p:spPr>
        </p:pic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B3B267C6-C516-70F8-07F9-CE02A2664A98}"/>
                </a:ext>
              </a:extLst>
            </p:cNvPr>
            <p:cNvSpPr/>
            <p:nvPr/>
          </p:nvSpPr>
          <p:spPr>
            <a:xfrm>
              <a:off x="4051470" y="87631"/>
              <a:ext cx="3415396" cy="5590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B9C51C4-968A-A1D7-3DD1-BDF0F7E5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94035" y="110493"/>
              <a:ext cx="3130267" cy="514481"/>
            </a:xfrm>
            <a:prstGeom prst="rect">
              <a:avLst/>
            </a:prstGeom>
          </p:spPr>
        </p:pic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9D29387F-5157-F8D1-DD0A-FC464504CE1F}"/>
              </a:ext>
            </a:extLst>
          </p:cNvPr>
          <p:cNvGrpSpPr/>
          <p:nvPr/>
        </p:nvGrpSpPr>
        <p:grpSpPr>
          <a:xfrm>
            <a:off x="3066296" y="3869920"/>
            <a:ext cx="1093670" cy="515768"/>
            <a:chOff x="4101264" y="5094818"/>
            <a:chExt cx="664896" cy="295658"/>
          </a:xfrm>
        </p:grpSpPr>
        <p:sp>
          <p:nvSpPr>
            <p:cNvPr id="742" name="Trapezoid 741">
              <a:extLst>
                <a:ext uri="{FF2B5EF4-FFF2-40B4-BE49-F238E27FC236}">
                  <a16:creationId xmlns:a16="http://schemas.microsoft.com/office/drawing/2014/main" id="{4C8DE1DF-B700-ED70-BEA6-21C079EA6853}"/>
                </a:ext>
              </a:extLst>
            </p:cNvPr>
            <p:cNvSpPr/>
            <p:nvPr/>
          </p:nvSpPr>
          <p:spPr>
            <a:xfrm rot="5400000">
              <a:off x="4285883" y="4910199"/>
              <a:ext cx="29565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3" name="Picture 742">
              <a:extLst>
                <a:ext uri="{FF2B5EF4-FFF2-40B4-BE49-F238E27FC236}">
                  <a16:creationId xmlns:a16="http://schemas.microsoft.com/office/drawing/2014/main" id="{4D737F6B-195D-1BCC-086B-E90C3465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42711" y="5165130"/>
              <a:ext cx="582003" cy="166832"/>
            </a:xfrm>
            <a:prstGeom prst="rect">
              <a:avLst/>
            </a:prstGeom>
          </p:spPr>
        </p:pic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90B63813-02AE-9761-0273-8F0166710BCB}"/>
              </a:ext>
            </a:extLst>
          </p:cNvPr>
          <p:cNvGrpSpPr/>
          <p:nvPr/>
        </p:nvGrpSpPr>
        <p:grpSpPr>
          <a:xfrm>
            <a:off x="4651358" y="5042449"/>
            <a:ext cx="1093670" cy="587081"/>
            <a:chOff x="5205018" y="5627092"/>
            <a:chExt cx="664896" cy="336537"/>
          </a:xfrm>
        </p:grpSpPr>
        <p:sp>
          <p:nvSpPr>
            <p:cNvPr id="744" name="Trapezoid 743">
              <a:extLst>
                <a:ext uri="{FF2B5EF4-FFF2-40B4-BE49-F238E27FC236}">
                  <a16:creationId xmlns:a16="http://schemas.microsoft.com/office/drawing/2014/main" id="{8953D655-C019-4818-8DB8-E7B187E6DF9F}"/>
                </a:ext>
              </a:extLst>
            </p:cNvPr>
            <p:cNvSpPr/>
            <p:nvPr/>
          </p:nvSpPr>
          <p:spPr>
            <a:xfrm rot="5400000">
              <a:off x="5369197" y="5462913"/>
              <a:ext cx="336537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6" name="Picture 745">
              <a:extLst>
                <a:ext uri="{FF2B5EF4-FFF2-40B4-BE49-F238E27FC236}">
                  <a16:creationId xmlns:a16="http://schemas.microsoft.com/office/drawing/2014/main" id="{B8917F12-517B-B9D6-9E53-09ED85A80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50579" y="5711945"/>
              <a:ext cx="582003" cy="166832"/>
            </a:xfrm>
            <a:prstGeom prst="rect">
              <a:avLst/>
            </a:prstGeom>
          </p:spPr>
        </p:pic>
      </p:grp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3D73E083-9EC5-EBBB-5822-6778A2325652}"/>
              </a:ext>
            </a:extLst>
          </p:cNvPr>
          <p:cNvGrpSpPr/>
          <p:nvPr/>
        </p:nvGrpSpPr>
        <p:grpSpPr>
          <a:xfrm>
            <a:off x="4016020" y="4504524"/>
            <a:ext cx="801451" cy="378755"/>
            <a:chOff x="4670079" y="1943571"/>
            <a:chExt cx="487242" cy="217117"/>
          </a:xfrm>
        </p:grpSpPr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195858BC-D11B-202B-204A-AE06D066E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0079" y="1943571"/>
              <a:ext cx="243621" cy="217117"/>
            </a:xfrm>
            <a:prstGeom prst="rect">
              <a:avLst/>
            </a:prstGeom>
          </p:spPr>
        </p:pic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BBB15EE2-F186-CA62-A468-7A01A0F07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3700" y="1943571"/>
              <a:ext cx="243621" cy="217117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6CD32-4487-96D8-A9DD-F1C920ED9235}"/>
              </a:ext>
            </a:extLst>
          </p:cNvPr>
          <p:cNvSpPr txBox="1"/>
          <p:nvPr/>
        </p:nvSpPr>
        <p:spPr>
          <a:xfrm>
            <a:off x="4701334" y="2283590"/>
            <a:ext cx="632747" cy="26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Expert2</a:t>
            </a:r>
          </a:p>
        </p:txBody>
      </p:sp>
    </p:spTree>
    <p:extLst>
      <p:ext uri="{BB962C8B-B14F-4D97-AF65-F5344CB8AC3E}">
        <p14:creationId xmlns:p14="http://schemas.microsoft.com/office/powerpoint/2010/main" val="80365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Rounded Rectangle 819">
            <a:extLst>
              <a:ext uri="{FF2B5EF4-FFF2-40B4-BE49-F238E27FC236}">
                <a16:creationId xmlns:a16="http://schemas.microsoft.com/office/drawing/2014/main" id="{6E6C8B44-636F-070E-9DBC-84AAD74E9151}"/>
              </a:ext>
            </a:extLst>
          </p:cNvPr>
          <p:cNvSpPr>
            <a:spLocks noChangeAspect="1"/>
          </p:cNvSpPr>
          <p:nvPr/>
        </p:nvSpPr>
        <p:spPr>
          <a:xfrm>
            <a:off x="2816256" y="631612"/>
            <a:ext cx="8562943" cy="5756526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437446A1-2441-3B94-3221-40C880138F81}"/>
              </a:ext>
            </a:extLst>
          </p:cNvPr>
          <p:cNvGrpSpPr>
            <a:grpSpLocks noChangeAspect="1"/>
          </p:cNvGrpSpPr>
          <p:nvPr/>
        </p:nvGrpSpPr>
        <p:grpSpPr>
          <a:xfrm>
            <a:off x="82416" y="3015029"/>
            <a:ext cx="1338340" cy="588665"/>
            <a:chOff x="4229873" y="3969560"/>
            <a:chExt cx="2291777" cy="1104495"/>
          </a:xfrm>
        </p:grpSpPr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F1A2ECEE-6027-9C70-1B45-71698CD5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86" y="3976775"/>
              <a:ext cx="1161364" cy="1097280"/>
            </a:xfrm>
            <a:prstGeom prst="rect">
              <a:avLst/>
            </a:prstGeom>
          </p:spPr>
        </p:pic>
        <p:pic>
          <p:nvPicPr>
            <p:cNvPr id="433" name="Picture 432">
              <a:extLst>
                <a:ext uri="{FF2B5EF4-FFF2-40B4-BE49-F238E27FC236}">
                  <a16:creationId xmlns:a16="http://schemas.microsoft.com/office/drawing/2014/main" id="{462FDE9E-4A84-FC02-575E-9C88FBA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873" y="3969559"/>
              <a:ext cx="1161364" cy="1097280"/>
            </a:xfrm>
            <a:prstGeom prst="rect">
              <a:avLst/>
            </a:prstGeom>
          </p:spPr>
        </p:pic>
      </p:grpSp>
      <p:pic>
        <p:nvPicPr>
          <p:cNvPr id="619" name="Picture 618">
            <a:extLst>
              <a:ext uri="{FF2B5EF4-FFF2-40B4-BE49-F238E27FC236}">
                <a16:creationId xmlns:a16="http://schemas.microsoft.com/office/drawing/2014/main" id="{63A201AF-B702-F569-728C-073B07AE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" y="1861408"/>
            <a:ext cx="1338340" cy="577027"/>
          </a:xfrm>
          <a:prstGeom prst="rect">
            <a:avLst/>
          </a:prstGeom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903E169-1C01-0986-B4A7-8A896735E4F5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" y="2419637"/>
            <a:ext cx="1338338" cy="595334"/>
            <a:chOff x="4374941" y="1312666"/>
            <a:chExt cx="2253261" cy="1098232"/>
          </a:xfrm>
        </p:grpSpPr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D8575A81-7061-0298-CE55-DBFE0F81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3799" y="1313618"/>
              <a:ext cx="1144403" cy="109728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701D1B9F-1002-1E97-A2F1-E3BC3DB5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940" y="1312668"/>
              <a:ext cx="1144403" cy="1097280"/>
            </a:xfrm>
            <a:prstGeom prst="rect">
              <a:avLst/>
            </a:prstGeom>
          </p:spPr>
        </p:pic>
      </p:grpSp>
      <p:cxnSp>
        <p:nvCxnSpPr>
          <p:cNvPr id="622" name="Curved Connector 621">
            <a:extLst>
              <a:ext uri="{FF2B5EF4-FFF2-40B4-BE49-F238E27FC236}">
                <a16:creationId xmlns:a16="http://schemas.microsoft.com/office/drawing/2014/main" id="{A2126DDF-C98E-23A8-3166-BF684F869955}"/>
              </a:ext>
            </a:extLst>
          </p:cNvPr>
          <p:cNvCxnSpPr>
            <a:cxnSpLocks/>
            <a:stCxn id="740" idx="0"/>
            <a:endCxn id="634" idx="1"/>
          </p:cNvCxnSpPr>
          <p:nvPr/>
        </p:nvCxnSpPr>
        <p:spPr>
          <a:xfrm flipV="1">
            <a:off x="2662233" y="1581414"/>
            <a:ext cx="613248" cy="11428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urved Connector 626">
            <a:extLst>
              <a:ext uri="{FF2B5EF4-FFF2-40B4-BE49-F238E27FC236}">
                <a16:creationId xmlns:a16="http://schemas.microsoft.com/office/drawing/2014/main" id="{205F7A69-81A0-A248-4AE4-08BE9CDE96FF}"/>
              </a:ext>
            </a:extLst>
          </p:cNvPr>
          <p:cNvCxnSpPr>
            <a:cxnSpLocks/>
            <a:stCxn id="741" idx="3"/>
            <a:endCxn id="742" idx="2"/>
          </p:cNvCxnSpPr>
          <p:nvPr/>
        </p:nvCxnSpPr>
        <p:spPr>
          <a:xfrm>
            <a:off x="2662233" y="2724230"/>
            <a:ext cx="404063" cy="14035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F955DCC3-CF3F-ABB7-F749-0F9D7881608B}"/>
              </a:ext>
            </a:extLst>
          </p:cNvPr>
          <p:cNvGrpSpPr/>
          <p:nvPr/>
        </p:nvGrpSpPr>
        <p:grpSpPr>
          <a:xfrm>
            <a:off x="2474027" y="2983210"/>
            <a:ext cx="801756" cy="757658"/>
            <a:chOff x="2554746" y="1363990"/>
            <a:chExt cx="487427" cy="434318"/>
          </a:xfrm>
        </p:grpSpPr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9496577E-C630-8763-FFE1-61EAA2FFE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4746" y="1363990"/>
              <a:ext cx="487427" cy="217200"/>
            </a:xfrm>
            <a:prstGeom prst="rect">
              <a:avLst/>
            </a:prstGeom>
          </p:spPr>
        </p:pic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21161299-113F-8F88-CC54-01A1063FA027}"/>
                </a:ext>
              </a:extLst>
            </p:cNvPr>
            <p:cNvGrpSpPr/>
            <p:nvPr/>
          </p:nvGrpSpPr>
          <p:grpSpPr>
            <a:xfrm>
              <a:off x="2554746" y="1581191"/>
              <a:ext cx="487243" cy="217117"/>
              <a:chOff x="2950976" y="5765453"/>
              <a:chExt cx="612416" cy="282078"/>
            </a:xfrm>
          </p:grpSpPr>
          <p:pic>
            <p:nvPicPr>
              <p:cNvPr id="428" name="Picture 427">
                <a:extLst>
                  <a:ext uri="{FF2B5EF4-FFF2-40B4-BE49-F238E27FC236}">
                    <a16:creationId xmlns:a16="http://schemas.microsoft.com/office/drawing/2014/main" id="{C02E288C-C865-C1E7-F253-5F5D91F0E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184" y="5765453"/>
                <a:ext cx="306208" cy="282078"/>
              </a:xfrm>
              <a:prstGeom prst="rect">
                <a:avLst/>
              </a:prstGeom>
            </p:spPr>
          </p:pic>
          <p:pic>
            <p:nvPicPr>
              <p:cNvPr id="429" name="Picture 428">
                <a:extLst>
                  <a:ext uri="{FF2B5EF4-FFF2-40B4-BE49-F238E27FC236}">
                    <a16:creationId xmlns:a16="http://schemas.microsoft.com/office/drawing/2014/main" id="{ABDFF8CE-9AAD-D3A4-C8CB-584500D54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0976" y="5765453"/>
                <a:ext cx="306208" cy="282078"/>
              </a:xfrm>
              <a:prstGeom prst="rect">
                <a:avLst/>
              </a:prstGeom>
            </p:spPr>
          </p:pic>
        </p:grp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5BB36AE0-FD00-D02D-8025-F72320890497}"/>
              </a:ext>
            </a:extLst>
          </p:cNvPr>
          <p:cNvGrpSpPr/>
          <p:nvPr/>
        </p:nvGrpSpPr>
        <p:grpSpPr>
          <a:xfrm>
            <a:off x="2464496" y="2062577"/>
            <a:ext cx="803416" cy="385229"/>
            <a:chOff x="2956420" y="643908"/>
            <a:chExt cx="488436" cy="220828"/>
          </a:xfrm>
        </p:grpSpPr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272FCD03-4AD6-5A53-184F-DD27AE7B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689" y="643908"/>
              <a:ext cx="244167" cy="220828"/>
            </a:xfrm>
            <a:prstGeom prst="rect">
              <a:avLst/>
            </a:pr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BB333CD7-5FFE-C2E6-B8E6-B37BC5640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6423" y="643908"/>
              <a:ext cx="244167" cy="220828"/>
            </a:xfrm>
            <a:prstGeom prst="rect">
              <a:avLst/>
            </a:prstGeom>
          </p:spPr>
        </p:pic>
      </p:grp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832818A0-A5E0-44CE-E4BB-A18F110829EF}"/>
              </a:ext>
            </a:extLst>
          </p:cNvPr>
          <p:cNvCxnSpPr>
            <a:cxnSpLocks/>
            <a:stCxn id="742" idx="0"/>
            <a:endCxn id="637" idx="1"/>
          </p:cNvCxnSpPr>
          <p:nvPr/>
        </p:nvCxnSpPr>
        <p:spPr>
          <a:xfrm flipV="1">
            <a:off x="4159966" y="2696985"/>
            <a:ext cx="398806" cy="14308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50CD339A-F9C1-F177-077C-0C5F33B3F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458" y="3449444"/>
            <a:ext cx="801756" cy="378900"/>
          </a:xfrm>
          <a:prstGeom prst="rect">
            <a:avLst/>
          </a:prstGeom>
        </p:spPr>
      </p:pic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A479F202-D3F0-C5E7-CF00-62FA1148CDF6}"/>
              </a:ext>
            </a:extLst>
          </p:cNvPr>
          <p:cNvCxnSpPr>
            <a:cxnSpLocks/>
            <a:stCxn id="742" idx="0"/>
            <a:endCxn id="744" idx="2"/>
          </p:cNvCxnSpPr>
          <p:nvPr/>
        </p:nvCxnSpPr>
        <p:spPr>
          <a:xfrm>
            <a:off x="4159966" y="4127804"/>
            <a:ext cx="491393" cy="12081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" name="Picture 388">
            <a:extLst>
              <a:ext uri="{FF2B5EF4-FFF2-40B4-BE49-F238E27FC236}">
                <a16:creationId xmlns:a16="http://schemas.microsoft.com/office/drawing/2014/main" id="{3E568A3E-9C78-5994-79FB-FB11F87974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257" y="5303838"/>
            <a:ext cx="553441" cy="61390"/>
          </a:xfrm>
          <a:prstGeom prst="rect">
            <a:avLst/>
          </a:prstGeom>
        </p:spPr>
      </p:pic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0EF226A-C7C4-476D-F805-2833F3064EF6}"/>
              </a:ext>
            </a:extLst>
          </p:cNvPr>
          <p:cNvCxnSpPr>
            <a:cxnSpLocks/>
            <a:stCxn id="430" idx="3"/>
            <a:endCxn id="740" idx="2"/>
          </p:cNvCxnSpPr>
          <p:nvPr/>
        </p:nvCxnSpPr>
        <p:spPr>
          <a:xfrm>
            <a:off x="1422259" y="2717562"/>
            <a:ext cx="141726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F45DB1F2-803C-D53D-07CB-3990DC660923}"/>
              </a:ext>
            </a:extLst>
          </p:cNvPr>
          <p:cNvGrpSpPr/>
          <p:nvPr/>
        </p:nvGrpSpPr>
        <p:grpSpPr>
          <a:xfrm>
            <a:off x="4558772" y="2240984"/>
            <a:ext cx="6765956" cy="874403"/>
            <a:chOff x="4023087" y="839336"/>
            <a:chExt cx="4113360" cy="501241"/>
          </a:xfrm>
        </p:grpSpPr>
        <p:sp>
          <p:nvSpPr>
            <p:cNvPr id="637" name="Rounded Rectangle 636">
              <a:extLst>
                <a:ext uri="{FF2B5EF4-FFF2-40B4-BE49-F238E27FC236}">
                  <a16:creationId xmlns:a16="http://schemas.microsoft.com/office/drawing/2014/main" id="{C6FEC9BF-6ABB-0A31-C445-362445636DA3}"/>
                </a:ext>
              </a:extLst>
            </p:cNvPr>
            <p:cNvSpPr/>
            <p:nvPr/>
          </p:nvSpPr>
          <p:spPr>
            <a:xfrm>
              <a:off x="4023087" y="869264"/>
              <a:ext cx="558020" cy="46293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9" name="Graphic 638">
              <a:extLst>
                <a:ext uri="{FF2B5EF4-FFF2-40B4-BE49-F238E27FC236}">
                  <a16:creationId xmlns:a16="http://schemas.microsoft.com/office/drawing/2014/main" id="{644D9B84-D7FF-B437-A194-4E046C088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18411" y="1010667"/>
              <a:ext cx="331319" cy="311131"/>
            </a:xfrm>
            <a:prstGeom prst="rect">
              <a:avLst/>
            </a:prstGeom>
          </p:spPr>
        </p:pic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78628571-B24A-8E76-94F9-B0D0EEFE0018}"/>
                </a:ext>
              </a:extLst>
            </p:cNvPr>
            <p:cNvSpPr/>
            <p:nvPr/>
          </p:nvSpPr>
          <p:spPr>
            <a:xfrm>
              <a:off x="4721051" y="839336"/>
              <a:ext cx="3415396" cy="5012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E2A39C17-CA0E-FAEF-34E2-49A6E5B3E49A}"/>
                </a:ext>
              </a:extLst>
            </p:cNvPr>
            <p:cNvCxnSpPr>
              <a:cxnSpLocks/>
              <a:stCxn id="637" idx="3"/>
              <a:endCxn id="384" idx="1"/>
            </p:cNvCxnSpPr>
            <p:nvPr/>
          </p:nvCxnSpPr>
          <p:spPr>
            <a:xfrm flipV="1">
              <a:off x="4581107" y="1089957"/>
              <a:ext cx="139944" cy="10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6B7ABE05-6BA7-1657-ECDA-77B644E37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4769" y="894372"/>
              <a:ext cx="3296847" cy="381039"/>
            </a:xfrm>
            <a:prstGeom prst="rect">
              <a:avLst/>
            </a:prstGeom>
          </p:spPr>
        </p:pic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0DAA9F16-878D-F153-75C4-0453FF66869A}"/>
              </a:ext>
            </a:extLst>
          </p:cNvPr>
          <p:cNvGrpSpPr/>
          <p:nvPr/>
        </p:nvGrpSpPr>
        <p:grpSpPr>
          <a:xfrm>
            <a:off x="3275481" y="1090418"/>
            <a:ext cx="6897338" cy="975311"/>
            <a:chOff x="3273632" y="87631"/>
            <a:chExt cx="4193234" cy="559085"/>
          </a:xfrm>
        </p:grpSpPr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D8E7572A-D452-8E27-EA1D-A8541219820A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 flipV="1">
              <a:off x="3833818" y="366315"/>
              <a:ext cx="199326" cy="2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ounded Rectangle 633">
              <a:extLst>
                <a:ext uri="{FF2B5EF4-FFF2-40B4-BE49-F238E27FC236}">
                  <a16:creationId xmlns:a16="http://schemas.microsoft.com/office/drawing/2014/main" id="{E5FD2429-4CE0-D126-62E3-ED68D0D7F62E}"/>
                </a:ext>
              </a:extLst>
            </p:cNvPr>
            <p:cNvSpPr/>
            <p:nvPr/>
          </p:nvSpPr>
          <p:spPr>
            <a:xfrm>
              <a:off x="3273632" y="137619"/>
              <a:ext cx="560187" cy="4629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AD3D916-C57B-AD3A-28AF-0518939C936C}"/>
                </a:ext>
              </a:extLst>
            </p:cNvPr>
            <p:cNvSpPr txBox="1"/>
            <p:nvPr/>
          </p:nvSpPr>
          <p:spPr>
            <a:xfrm>
              <a:off x="3355791" y="150366"/>
              <a:ext cx="384678" cy="14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Expert1</a:t>
              </a: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70782E6F-1FE2-045F-7CE0-5BA270C9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79510" y="289426"/>
              <a:ext cx="332606" cy="311132"/>
            </a:xfrm>
            <a:prstGeom prst="rect">
              <a:avLst/>
            </a:prstGeom>
          </p:spPr>
        </p:pic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B3B267C6-C516-70F8-07F9-CE02A2664A98}"/>
                </a:ext>
              </a:extLst>
            </p:cNvPr>
            <p:cNvSpPr/>
            <p:nvPr/>
          </p:nvSpPr>
          <p:spPr>
            <a:xfrm>
              <a:off x="4051470" y="87631"/>
              <a:ext cx="3415396" cy="5590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B9C51C4-968A-A1D7-3DD1-BDF0F7E5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94035" y="110493"/>
              <a:ext cx="3130267" cy="514481"/>
            </a:xfrm>
            <a:prstGeom prst="rect">
              <a:avLst/>
            </a:prstGeom>
          </p:spPr>
        </p:pic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BBB9DB5A-F3B0-65B7-B361-F4C8C5D9803D}"/>
              </a:ext>
            </a:extLst>
          </p:cNvPr>
          <p:cNvGrpSpPr/>
          <p:nvPr/>
        </p:nvGrpSpPr>
        <p:grpSpPr>
          <a:xfrm>
            <a:off x="1563984" y="2430688"/>
            <a:ext cx="1098249" cy="587084"/>
            <a:chOff x="2749091" y="4577560"/>
            <a:chExt cx="667680" cy="336539"/>
          </a:xfrm>
        </p:grpSpPr>
        <p:sp>
          <p:nvSpPr>
            <p:cNvPr id="740" name="Trapezoid 739">
              <a:extLst>
                <a:ext uri="{FF2B5EF4-FFF2-40B4-BE49-F238E27FC236}">
                  <a16:creationId xmlns:a16="http://schemas.microsoft.com/office/drawing/2014/main" id="{4909595D-7281-EB67-DB96-07B70C788F3C}"/>
                </a:ext>
              </a:extLst>
            </p:cNvPr>
            <p:cNvSpPr/>
            <p:nvPr/>
          </p:nvSpPr>
          <p:spPr>
            <a:xfrm rot="5400000">
              <a:off x="2914661" y="4411990"/>
              <a:ext cx="336539" cy="66768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D3714C78-118A-F085-0EB4-36280F6E9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37041" y="4662739"/>
              <a:ext cx="579730" cy="166180"/>
            </a:xfrm>
            <a:prstGeom prst="rect">
              <a:avLst/>
            </a:prstGeom>
          </p:spPr>
        </p:pic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9D29387F-5157-F8D1-DD0A-FC464504CE1F}"/>
              </a:ext>
            </a:extLst>
          </p:cNvPr>
          <p:cNvGrpSpPr/>
          <p:nvPr/>
        </p:nvGrpSpPr>
        <p:grpSpPr>
          <a:xfrm>
            <a:off x="3066296" y="3869920"/>
            <a:ext cx="1093670" cy="515768"/>
            <a:chOff x="4101264" y="5094818"/>
            <a:chExt cx="664896" cy="295658"/>
          </a:xfrm>
        </p:grpSpPr>
        <p:sp>
          <p:nvSpPr>
            <p:cNvPr id="742" name="Trapezoid 741">
              <a:extLst>
                <a:ext uri="{FF2B5EF4-FFF2-40B4-BE49-F238E27FC236}">
                  <a16:creationId xmlns:a16="http://schemas.microsoft.com/office/drawing/2014/main" id="{4C8DE1DF-B700-ED70-BEA6-21C079EA6853}"/>
                </a:ext>
              </a:extLst>
            </p:cNvPr>
            <p:cNvSpPr/>
            <p:nvPr/>
          </p:nvSpPr>
          <p:spPr>
            <a:xfrm rot="5400000">
              <a:off x="4285883" y="4910199"/>
              <a:ext cx="295658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3" name="Picture 742">
              <a:extLst>
                <a:ext uri="{FF2B5EF4-FFF2-40B4-BE49-F238E27FC236}">
                  <a16:creationId xmlns:a16="http://schemas.microsoft.com/office/drawing/2014/main" id="{4D737F6B-195D-1BCC-086B-E90C3465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42711" y="5165130"/>
              <a:ext cx="582003" cy="166832"/>
            </a:xfrm>
            <a:prstGeom prst="rect">
              <a:avLst/>
            </a:prstGeom>
          </p:spPr>
        </p:pic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90B63813-02AE-9761-0273-8F0166710BCB}"/>
              </a:ext>
            </a:extLst>
          </p:cNvPr>
          <p:cNvGrpSpPr/>
          <p:nvPr/>
        </p:nvGrpSpPr>
        <p:grpSpPr>
          <a:xfrm>
            <a:off x="4651358" y="5042449"/>
            <a:ext cx="1093670" cy="587081"/>
            <a:chOff x="5205018" y="5627092"/>
            <a:chExt cx="664896" cy="336537"/>
          </a:xfrm>
        </p:grpSpPr>
        <p:sp>
          <p:nvSpPr>
            <p:cNvPr id="744" name="Trapezoid 743">
              <a:extLst>
                <a:ext uri="{FF2B5EF4-FFF2-40B4-BE49-F238E27FC236}">
                  <a16:creationId xmlns:a16="http://schemas.microsoft.com/office/drawing/2014/main" id="{8953D655-C019-4818-8DB8-E7B187E6DF9F}"/>
                </a:ext>
              </a:extLst>
            </p:cNvPr>
            <p:cNvSpPr/>
            <p:nvPr/>
          </p:nvSpPr>
          <p:spPr>
            <a:xfrm rot="5400000">
              <a:off x="5369197" y="5462913"/>
              <a:ext cx="336537" cy="66489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6" name="Picture 745">
              <a:extLst>
                <a:ext uri="{FF2B5EF4-FFF2-40B4-BE49-F238E27FC236}">
                  <a16:creationId xmlns:a16="http://schemas.microsoft.com/office/drawing/2014/main" id="{B8917F12-517B-B9D6-9E53-09ED85A80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250579" y="5711945"/>
              <a:ext cx="582003" cy="166832"/>
            </a:xfrm>
            <a:prstGeom prst="rect">
              <a:avLst/>
            </a:prstGeom>
          </p:spPr>
        </p:pic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ECE5908C-7A14-76F4-7C81-059D878EABDF}"/>
              </a:ext>
            </a:extLst>
          </p:cNvPr>
          <p:cNvGrpSpPr/>
          <p:nvPr/>
        </p:nvGrpSpPr>
        <p:grpSpPr>
          <a:xfrm>
            <a:off x="6510636" y="5096100"/>
            <a:ext cx="947560" cy="513338"/>
            <a:chOff x="6252486" y="5619833"/>
            <a:chExt cx="576069" cy="294265"/>
          </a:xfrm>
        </p:grpSpPr>
        <p:sp>
          <p:nvSpPr>
            <p:cNvPr id="747" name="Trapezoid 746">
              <a:extLst>
                <a:ext uri="{FF2B5EF4-FFF2-40B4-BE49-F238E27FC236}">
                  <a16:creationId xmlns:a16="http://schemas.microsoft.com/office/drawing/2014/main" id="{5D7D41A5-9D25-F3CB-8D93-333CBF031200}"/>
                </a:ext>
              </a:extLst>
            </p:cNvPr>
            <p:cNvSpPr/>
            <p:nvPr/>
          </p:nvSpPr>
          <p:spPr>
            <a:xfrm rot="5400000">
              <a:off x="6393388" y="5478931"/>
              <a:ext cx="294265" cy="576069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5" name="Picture 754">
              <a:extLst>
                <a:ext uri="{FF2B5EF4-FFF2-40B4-BE49-F238E27FC236}">
                  <a16:creationId xmlns:a16="http://schemas.microsoft.com/office/drawing/2014/main" id="{8693BB12-4FCC-B8A7-EF71-F6632862E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76851" y="5678967"/>
              <a:ext cx="517953" cy="165202"/>
            </a:xfrm>
            <a:prstGeom prst="rect">
              <a:avLst/>
            </a:prstGeom>
          </p:spPr>
        </p:pic>
      </p:grp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3D73E083-9EC5-EBBB-5822-6778A2325652}"/>
              </a:ext>
            </a:extLst>
          </p:cNvPr>
          <p:cNvGrpSpPr/>
          <p:nvPr/>
        </p:nvGrpSpPr>
        <p:grpSpPr>
          <a:xfrm>
            <a:off x="4016020" y="4504524"/>
            <a:ext cx="801451" cy="378755"/>
            <a:chOff x="4670079" y="1943571"/>
            <a:chExt cx="487242" cy="217117"/>
          </a:xfrm>
        </p:grpSpPr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195858BC-D11B-202B-204A-AE06D066E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0079" y="1943571"/>
              <a:ext cx="243621" cy="217117"/>
            </a:xfrm>
            <a:prstGeom prst="rect">
              <a:avLst/>
            </a:prstGeom>
          </p:spPr>
        </p:pic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BBB15EE2-F186-CA62-A468-7A01A0F07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3700" y="1943571"/>
              <a:ext cx="243621" cy="217117"/>
            </a:xfrm>
            <a:prstGeom prst="rect">
              <a:avLst/>
            </a:prstGeom>
          </p:spPr>
        </p:pic>
      </p:grpSp>
      <p:sp>
        <p:nvSpPr>
          <p:cNvPr id="821" name="TextBox 820">
            <a:extLst>
              <a:ext uri="{FF2B5EF4-FFF2-40B4-BE49-F238E27FC236}">
                <a16:creationId xmlns:a16="http://schemas.microsoft.com/office/drawing/2014/main" id="{BD117B3D-1CAC-5729-BE85-CE64671F75F9}"/>
              </a:ext>
            </a:extLst>
          </p:cNvPr>
          <p:cNvSpPr txBox="1"/>
          <p:nvPr/>
        </p:nvSpPr>
        <p:spPr>
          <a:xfrm>
            <a:off x="5743597" y="629444"/>
            <a:ext cx="3917664" cy="6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 Interpret Repeat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6CD32-4487-96D8-A9DD-F1C920ED9235}"/>
              </a:ext>
            </a:extLst>
          </p:cNvPr>
          <p:cNvSpPr txBox="1"/>
          <p:nvPr/>
        </p:nvSpPr>
        <p:spPr>
          <a:xfrm>
            <a:off x="4701334" y="2283590"/>
            <a:ext cx="632747" cy="26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Expert2</a:t>
            </a:r>
          </a:p>
        </p:txBody>
      </p:sp>
    </p:spTree>
    <p:extLst>
      <p:ext uri="{BB962C8B-B14F-4D97-AF65-F5344CB8AC3E}">
        <p14:creationId xmlns:p14="http://schemas.microsoft.com/office/powerpoint/2010/main" val="323713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436FEB-09FB-9778-C4D0-D6EAC5227E67}"/>
              </a:ext>
            </a:extLst>
          </p:cNvPr>
          <p:cNvGrpSpPr/>
          <p:nvPr/>
        </p:nvGrpSpPr>
        <p:grpSpPr>
          <a:xfrm>
            <a:off x="82416" y="629444"/>
            <a:ext cx="11296783" cy="5758694"/>
            <a:chOff x="82416" y="629444"/>
            <a:chExt cx="11296783" cy="5758694"/>
          </a:xfrm>
        </p:grpSpPr>
        <p:sp>
          <p:nvSpPr>
            <p:cNvPr id="820" name="Rounded Rectangle 819">
              <a:extLst>
                <a:ext uri="{FF2B5EF4-FFF2-40B4-BE49-F238E27FC236}">
                  <a16:creationId xmlns:a16="http://schemas.microsoft.com/office/drawing/2014/main" id="{6E6C8B44-636F-070E-9DBC-84AAD74E91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256" y="631612"/>
              <a:ext cx="8562943" cy="5756526"/>
            </a:xfrm>
            <a:prstGeom prst="roundRect">
              <a:avLst>
                <a:gd name="adj" fmla="val 23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437446A1-2441-3B94-3221-40C880138F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16" y="3015029"/>
              <a:ext cx="1338340" cy="588665"/>
              <a:chOff x="4229873" y="3969560"/>
              <a:chExt cx="2291777" cy="1104495"/>
            </a:xfrm>
          </p:grpSpPr>
          <p:pic>
            <p:nvPicPr>
              <p:cNvPr id="432" name="Picture 431">
                <a:extLst>
                  <a:ext uri="{FF2B5EF4-FFF2-40B4-BE49-F238E27FC236}">
                    <a16:creationId xmlns:a16="http://schemas.microsoft.com/office/drawing/2014/main" id="{F1A2ECEE-6027-9C70-1B45-71698CD50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0286" y="3976775"/>
                <a:ext cx="1161364" cy="1097280"/>
              </a:xfrm>
              <a:prstGeom prst="rect">
                <a:avLst/>
              </a:prstGeom>
            </p:spPr>
          </p:pic>
          <p:pic>
            <p:nvPicPr>
              <p:cNvPr id="433" name="Picture 432">
                <a:extLst>
                  <a:ext uri="{FF2B5EF4-FFF2-40B4-BE49-F238E27FC236}">
                    <a16:creationId xmlns:a16="http://schemas.microsoft.com/office/drawing/2014/main" id="{462FDE9E-4A84-FC02-575E-9C88FBA74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9873" y="3969559"/>
                <a:ext cx="1161364" cy="1097280"/>
              </a:xfrm>
              <a:prstGeom prst="rect">
                <a:avLst/>
              </a:prstGeom>
            </p:spPr>
          </p:pic>
        </p:grpSp>
        <p:pic>
          <p:nvPicPr>
            <p:cNvPr id="619" name="Picture 618">
              <a:extLst>
                <a:ext uri="{FF2B5EF4-FFF2-40B4-BE49-F238E27FC236}">
                  <a16:creationId xmlns:a16="http://schemas.microsoft.com/office/drawing/2014/main" id="{63A201AF-B702-F569-728C-073B07A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19" y="1861408"/>
              <a:ext cx="1338340" cy="577027"/>
            </a:xfrm>
            <a:prstGeom prst="rect">
              <a:avLst/>
            </a:prstGeom>
          </p:spPr>
        </p:pic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0903E169-1C01-0986-B4A7-8A896735E4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921" y="2419637"/>
              <a:ext cx="1338338" cy="595334"/>
              <a:chOff x="4374941" y="1312666"/>
              <a:chExt cx="2253261" cy="1098232"/>
            </a:xfrm>
          </p:grpSpPr>
          <p:pic>
            <p:nvPicPr>
              <p:cNvPr id="430" name="Picture 429">
                <a:extLst>
                  <a:ext uri="{FF2B5EF4-FFF2-40B4-BE49-F238E27FC236}">
                    <a16:creationId xmlns:a16="http://schemas.microsoft.com/office/drawing/2014/main" id="{D8575A81-7061-0298-CE55-DBFE0F81C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3799" y="1313618"/>
                <a:ext cx="1144403" cy="1097280"/>
              </a:xfrm>
              <a:prstGeom prst="rect">
                <a:avLst/>
              </a:prstGeom>
            </p:spPr>
          </p:pic>
          <p:pic>
            <p:nvPicPr>
              <p:cNvPr id="431" name="Picture 430">
                <a:extLst>
                  <a:ext uri="{FF2B5EF4-FFF2-40B4-BE49-F238E27FC236}">
                    <a16:creationId xmlns:a16="http://schemas.microsoft.com/office/drawing/2014/main" id="{701D1B9F-1002-1E97-A2F1-E3BC3DB59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4940" y="1312668"/>
                <a:ext cx="1144403" cy="1097280"/>
              </a:xfrm>
              <a:prstGeom prst="rect">
                <a:avLst/>
              </a:prstGeom>
            </p:spPr>
          </p:pic>
        </p:grpSp>
        <p:cxnSp>
          <p:nvCxnSpPr>
            <p:cNvPr id="622" name="Curved Connector 621">
              <a:extLst>
                <a:ext uri="{FF2B5EF4-FFF2-40B4-BE49-F238E27FC236}">
                  <a16:creationId xmlns:a16="http://schemas.microsoft.com/office/drawing/2014/main" id="{A2126DDF-C98E-23A8-3166-BF684F869955}"/>
                </a:ext>
              </a:extLst>
            </p:cNvPr>
            <p:cNvCxnSpPr>
              <a:cxnSpLocks/>
              <a:stCxn id="740" idx="0"/>
              <a:endCxn id="634" idx="1"/>
            </p:cNvCxnSpPr>
            <p:nvPr/>
          </p:nvCxnSpPr>
          <p:spPr>
            <a:xfrm flipV="1">
              <a:off x="2662233" y="1581414"/>
              <a:ext cx="613248" cy="114281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Curved Connector 626">
              <a:extLst>
                <a:ext uri="{FF2B5EF4-FFF2-40B4-BE49-F238E27FC236}">
                  <a16:creationId xmlns:a16="http://schemas.microsoft.com/office/drawing/2014/main" id="{205F7A69-81A0-A248-4AE4-08BE9CDE96FF}"/>
                </a:ext>
              </a:extLst>
            </p:cNvPr>
            <p:cNvCxnSpPr>
              <a:cxnSpLocks/>
              <a:stCxn id="741" idx="3"/>
              <a:endCxn id="742" idx="2"/>
            </p:cNvCxnSpPr>
            <p:nvPr/>
          </p:nvCxnSpPr>
          <p:spPr>
            <a:xfrm>
              <a:off x="2662233" y="2724230"/>
              <a:ext cx="404063" cy="140357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" name="Group 729">
              <a:extLst>
                <a:ext uri="{FF2B5EF4-FFF2-40B4-BE49-F238E27FC236}">
                  <a16:creationId xmlns:a16="http://schemas.microsoft.com/office/drawing/2014/main" id="{F955DCC3-CF3F-ABB7-F749-0F9D7881608B}"/>
                </a:ext>
              </a:extLst>
            </p:cNvPr>
            <p:cNvGrpSpPr/>
            <p:nvPr/>
          </p:nvGrpSpPr>
          <p:grpSpPr>
            <a:xfrm>
              <a:off x="2474027" y="2983210"/>
              <a:ext cx="801756" cy="757658"/>
              <a:chOff x="2554746" y="1363990"/>
              <a:chExt cx="487427" cy="434318"/>
            </a:xfrm>
          </p:grpSpPr>
          <p:pic>
            <p:nvPicPr>
              <p:cNvPr id="628" name="Picture 627">
                <a:extLst>
                  <a:ext uri="{FF2B5EF4-FFF2-40B4-BE49-F238E27FC236}">
                    <a16:creationId xmlns:a16="http://schemas.microsoft.com/office/drawing/2014/main" id="{9496577E-C630-8763-FFE1-61EAA2FFE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4746" y="1363990"/>
                <a:ext cx="487427" cy="217200"/>
              </a:xfrm>
              <a:prstGeom prst="rect">
                <a:avLst/>
              </a:prstGeom>
            </p:spPr>
          </p:pic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21161299-113F-8F88-CC54-01A1063FA027}"/>
                  </a:ext>
                </a:extLst>
              </p:cNvPr>
              <p:cNvGrpSpPr/>
              <p:nvPr/>
            </p:nvGrpSpPr>
            <p:grpSpPr>
              <a:xfrm>
                <a:off x="2554746" y="1581191"/>
                <a:ext cx="487243" cy="217117"/>
                <a:chOff x="2950976" y="5765453"/>
                <a:chExt cx="612416" cy="282078"/>
              </a:xfrm>
            </p:grpSpPr>
            <p:pic>
              <p:nvPicPr>
                <p:cNvPr id="428" name="Picture 427">
                  <a:extLst>
                    <a:ext uri="{FF2B5EF4-FFF2-40B4-BE49-F238E27FC236}">
                      <a16:creationId xmlns:a16="http://schemas.microsoft.com/office/drawing/2014/main" id="{C02E288C-C865-C1E7-F253-5F5D91F0EF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7184" y="5765453"/>
                  <a:ext cx="306208" cy="282078"/>
                </a:xfrm>
                <a:prstGeom prst="rect">
                  <a:avLst/>
                </a:prstGeom>
              </p:spPr>
            </p:pic>
            <p:pic>
              <p:nvPicPr>
                <p:cNvPr id="429" name="Picture 428">
                  <a:extLst>
                    <a:ext uri="{FF2B5EF4-FFF2-40B4-BE49-F238E27FC236}">
                      <a16:creationId xmlns:a16="http://schemas.microsoft.com/office/drawing/2014/main" id="{ABDFF8CE-9AAD-D3A4-C8CB-584500D543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50976" y="5765453"/>
                  <a:ext cx="306208" cy="28207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5BB36AE0-FD00-D02D-8025-F72320890497}"/>
                </a:ext>
              </a:extLst>
            </p:cNvPr>
            <p:cNvGrpSpPr/>
            <p:nvPr/>
          </p:nvGrpSpPr>
          <p:grpSpPr>
            <a:xfrm>
              <a:off x="2464496" y="2062577"/>
              <a:ext cx="803416" cy="385229"/>
              <a:chOff x="2956420" y="643908"/>
              <a:chExt cx="488436" cy="220828"/>
            </a:xfrm>
          </p:grpSpPr>
          <p:pic>
            <p:nvPicPr>
              <p:cNvPr id="630" name="Picture 629">
                <a:extLst>
                  <a:ext uri="{FF2B5EF4-FFF2-40B4-BE49-F238E27FC236}">
                    <a16:creationId xmlns:a16="http://schemas.microsoft.com/office/drawing/2014/main" id="{272FCD03-4AD6-5A53-184F-DD27AE7BB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0689" y="643908"/>
                <a:ext cx="244167" cy="220828"/>
              </a:xfrm>
              <a:prstGeom prst="rect">
                <a:avLst/>
              </a:prstGeom>
            </p:spPr>
          </p:pic>
          <p:pic>
            <p:nvPicPr>
              <p:cNvPr id="631" name="Picture 630">
                <a:extLst>
                  <a:ext uri="{FF2B5EF4-FFF2-40B4-BE49-F238E27FC236}">
                    <a16:creationId xmlns:a16="http://schemas.microsoft.com/office/drawing/2014/main" id="{BB333CD7-5FFE-C2E6-B8E6-B37BC5640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6423" y="643908"/>
                <a:ext cx="244167" cy="220828"/>
              </a:xfrm>
              <a:prstGeom prst="rect">
                <a:avLst/>
              </a:prstGeom>
            </p:spPr>
          </p:pic>
        </p:grpSp>
        <p:cxnSp>
          <p:nvCxnSpPr>
            <p:cNvPr id="386" name="Curved Connector 385">
              <a:extLst>
                <a:ext uri="{FF2B5EF4-FFF2-40B4-BE49-F238E27FC236}">
                  <a16:creationId xmlns:a16="http://schemas.microsoft.com/office/drawing/2014/main" id="{832818A0-A5E0-44CE-E4BB-A18F110829EF}"/>
                </a:ext>
              </a:extLst>
            </p:cNvPr>
            <p:cNvCxnSpPr>
              <a:cxnSpLocks/>
              <a:stCxn id="742" idx="0"/>
              <a:endCxn id="637" idx="1"/>
            </p:cNvCxnSpPr>
            <p:nvPr/>
          </p:nvCxnSpPr>
          <p:spPr>
            <a:xfrm flipV="1">
              <a:off x="4159966" y="2696985"/>
              <a:ext cx="398806" cy="143082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7" name="Picture 386">
              <a:extLst>
                <a:ext uri="{FF2B5EF4-FFF2-40B4-BE49-F238E27FC236}">
                  <a16:creationId xmlns:a16="http://schemas.microsoft.com/office/drawing/2014/main" id="{50CD339A-F9C1-F177-077C-0C5F33B3F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4458" y="3449444"/>
              <a:ext cx="801756" cy="378900"/>
            </a:xfrm>
            <a:prstGeom prst="rect">
              <a:avLst/>
            </a:prstGeom>
          </p:spPr>
        </p:pic>
        <p:cxnSp>
          <p:nvCxnSpPr>
            <p:cNvPr id="388" name="Curved Connector 387">
              <a:extLst>
                <a:ext uri="{FF2B5EF4-FFF2-40B4-BE49-F238E27FC236}">
                  <a16:creationId xmlns:a16="http://schemas.microsoft.com/office/drawing/2014/main" id="{A479F202-D3F0-C5E7-CF00-62FA1148CDF6}"/>
                </a:ext>
              </a:extLst>
            </p:cNvPr>
            <p:cNvCxnSpPr>
              <a:cxnSpLocks/>
              <a:stCxn id="742" idx="0"/>
              <a:endCxn id="744" idx="2"/>
            </p:cNvCxnSpPr>
            <p:nvPr/>
          </p:nvCxnSpPr>
          <p:spPr>
            <a:xfrm>
              <a:off x="4159966" y="4127804"/>
              <a:ext cx="491393" cy="120818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9" name="Picture 388">
              <a:extLst>
                <a:ext uri="{FF2B5EF4-FFF2-40B4-BE49-F238E27FC236}">
                  <a16:creationId xmlns:a16="http://schemas.microsoft.com/office/drawing/2014/main" id="{3E568A3E-9C78-5994-79FB-FB11F8797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5257" y="5303838"/>
              <a:ext cx="553441" cy="61390"/>
            </a:xfrm>
            <a:prstGeom prst="rect">
              <a:avLst/>
            </a:prstGeom>
          </p:spPr>
        </p:pic>
        <p:cxnSp>
          <p:nvCxnSpPr>
            <p:cNvPr id="395" name="Curved Connector 394">
              <a:extLst>
                <a:ext uri="{FF2B5EF4-FFF2-40B4-BE49-F238E27FC236}">
                  <a16:creationId xmlns:a16="http://schemas.microsoft.com/office/drawing/2014/main" id="{02937031-D0F9-72CD-AEF0-0B6D4F20F23C}"/>
                </a:ext>
              </a:extLst>
            </p:cNvPr>
            <p:cNvCxnSpPr>
              <a:cxnSpLocks/>
              <a:stCxn id="747" idx="0"/>
              <a:endCxn id="391" idx="1"/>
            </p:cNvCxnSpPr>
            <p:nvPr/>
          </p:nvCxnSpPr>
          <p:spPr>
            <a:xfrm flipV="1">
              <a:off x="7458196" y="4456833"/>
              <a:ext cx="1117017" cy="89593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A348FDD8-C946-B4B6-7B77-414923091179}"/>
                </a:ext>
              </a:extLst>
            </p:cNvPr>
            <p:cNvGrpSpPr/>
            <p:nvPr/>
          </p:nvGrpSpPr>
          <p:grpSpPr>
            <a:xfrm>
              <a:off x="7583790" y="4751258"/>
              <a:ext cx="802819" cy="379224"/>
              <a:chOff x="3291063" y="1990321"/>
              <a:chExt cx="488074" cy="217385"/>
            </a:xfrm>
          </p:grpSpPr>
          <p:pic>
            <p:nvPicPr>
              <p:cNvPr id="399" name="Picture 398">
                <a:extLst>
                  <a:ext uri="{FF2B5EF4-FFF2-40B4-BE49-F238E27FC236}">
                    <a16:creationId xmlns:a16="http://schemas.microsoft.com/office/drawing/2014/main" id="{FE7EF34F-5ADE-FC26-78BC-20531FFEA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5516" y="1990321"/>
                <a:ext cx="243621" cy="217117"/>
              </a:xfrm>
              <a:prstGeom prst="rect">
                <a:avLst/>
              </a:prstGeom>
            </p:spPr>
          </p:pic>
          <p:pic>
            <p:nvPicPr>
              <p:cNvPr id="400" name="Picture 399">
                <a:extLst>
                  <a:ext uri="{FF2B5EF4-FFF2-40B4-BE49-F238E27FC236}">
                    <a16:creationId xmlns:a16="http://schemas.microsoft.com/office/drawing/2014/main" id="{6206FF0A-0F92-D404-59E0-C78C65EA3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1059" y="1990590"/>
                <a:ext cx="243621" cy="217117"/>
              </a:xfrm>
              <a:prstGeom prst="rect">
                <a:avLst/>
              </a:prstGeom>
            </p:spPr>
          </p:pic>
        </p:grp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C0EF226A-C7C4-476D-F805-2833F3064EF6}"/>
                </a:ext>
              </a:extLst>
            </p:cNvPr>
            <p:cNvCxnSpPr>
              <a:cxnSpLocks/>
              <a:stCxn id="430" idx="3"/>
              <a:endCxn id="740" idx="2"/>
            </p:cNvCxnSpPr>
            <p:nvPr/>
          </p:nvCxnSpPr>
          <p:spPr>
            <a:xfrm>
              <a:off x="1422259" y="2717562"/>
              <a:ext cx="141726" cy="6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64EAB622-C4C2-E207-5165-5CF244099DAF}"/>
                </a:ext>
              </a:extLst>
            </p:cNvPr>
            <p:cNvCxnSpPr>
              <a:cxnSpLocks/>
              <a:stCxn id="391" idx="0"/>
              <a:endCxn id="411" idx="2"/>
            </p:cNvCxnSpPr>
            <p:nvPr/>
          </p:nvCxnSpPr>
          <p:spPr>
            <a:xfrm flipH="1" flipV="1">
              <a:off x="8996979" y="3788324"/>
              <a:ext cx="4020" cy="264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1" name="Group 780">
              <a:extLst>
                <a:ext uri="{FF2B5EF4-FFF2-40B4-BE49-F238E27FC236}">
                  <a16:creationId xmlns:a16="http://schemas.microsoft.com/office/drawing/2014/main" id="{F45DB1F2-803C-D53D-07CB-3990DC660923}"/>
                </a:ext>
              </a:extLst>
            </p:cNvPr>
            <p:cNvGrpSpPr/>
            <p:nvPr/>
          </p:nvGrpSpPr>
          <p:grpSpPr>
            <a:xfrm>
              <a:off x="4558772" y="2240984"/>
              <a:ext cx="6765956" cy="874403"/>
              <a:chOff x="4023087" y="839336"/>
              <a:chExt cx="4113360" cy="501241"/>
            </a:xfrm>
          </p:grpSpPr>
          <p:sp>
            <p:nvSpPr>
              <p:cNvPr id="637" name="Rounded Rectangle 636">
                <a:extLst>
                  <a:ext uri="{FF2B5EF4-FFF2-40B4-BE49-F238E27FC236}">
                    <a16:creationId xmlns:a16="http://schemas.microsoft.com/office/drawing/2014/main" id="{C6FEC9BF-6ABB-0A31-C445-362445636DA3}"/>
                  </a:ext>
                </a:extLst>
              </p:cNvPr>
              <p:cNvSpPr/>
              <p:nvPr/>
            </p:nvSpPr>
            <p:spPr>
              <a:xfrm>
                <a:off x="4023087" y="869264"/>
                <a:ext cx="558020" cy="46293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39" name="Graphic 638">
                <a:extLst>
                  <a:ext uri="{FF2B5EF4-FFF2-40B4-BE49-F238E27FC236}">
                    <a16:creationId xmlns:a16="http://schemas.microsoft.com/office/drawing/2014/main" id="{644D9B84-D7FF-B437-A194-4E046C088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8411" y="1010667"/>
                <a:ext cx="331319" cy="311131"/>
              </a:xfrm>
              <a:prstGeom prst="rect">
                <a:avLst/>
              </a:prstGeom>
            </p:spPr>
          </p:pic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78628571-B24A-8E76-94F9-B0D0EEFE0018}"/>
                  </a:ext>
                </a:extLst>
              </p:cNvPr>
              <p:cNvSpPr/>
              <p:nvPr/>
            </p:nvSpPr>
            <p:spPr>
              <a:xfrm>
                <a:off x="4721051" y="839336"/>
                <a:ext cx="3415396" cy="50124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5" name="Straight Arrow Connector 384">
                <a:extLst>
                  <a:ext uri="{FF2B5EF4-FFF2-40B4-BE49-F238E27FC236}">
                    <a16:creationId xmlns:a16="http://schemas.microsoft.com/office/drawing/2014/main" id="{E2A39C17-CA0E-FAEF-34E2-49A6E5B3E49A}"/>
                  </a:ext>
                </a:extLst>
              </p:cNvPr>
              <p:cNvCxnSpPr>
                <a:cxnSpLocks/>
                <a:stCxn id="637" idx="3"/>
                <a:endCxn id="384" idx="1"/>
              </p:cNvCxnSpPr>
              <p:nvPr/>
            </p:nvCxnSpPr>
            <p:spPr>
              <a:xfrm flipV="1">
                <a:off x="4581107" y="1089957"/>
                <a:ext cx="139944" cy="107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4" name="Picture 423">
                <a:extLst>
                  <a:ext uri="{FF2B5EF4-FFF2-40B4-BE49-F238E27FC236}">
                    <a16:creationId xmlns:a16="http://schemas.microsoft.com/office/drawing/2014/main" id="{6B7ABE05-6BA7-1657-ECDA-77B644E37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4769" y="894372"/>
                <a:ext cx="3296847" cy="381039"/>
              </a:xfrm>
              <a:prstGeom prst="rect">
                <a:avLst/>
              </a:prstGeom>
            </p:spPr>
          </p:pic>
        </p:grpSp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0DAA9F16-878D-F153-75C4-0453FF66869A}"/>
                </a:ext>
              </a:extLst>
            </p:cNvPr>
            <p:cNvGrpSpPr/>
            <p:nvPr/>
          </p:nvGrpSpPr>
          <p:grpSpPr>
            <a:xfrm>
              <a:off x="3275481" y="1090418"/>
              <a:ext cx="6897338" cy="975311"/>
              <a:chOff x="3273632" y="87631"/>
              <a:chExt cx="4193234" cy="559085"/>
            </a:xfrm>
          </p:grpSpPr>
          <p:cxnSp>
            <p:nvCxnSpPr>
              <p:cNvPr id="621" name="Straight Arrow Connector 620">
                <a:extLst>
                  <a:ext uri="{FF2B5EF4-FFF2-40B4-BE49-F238E27FC236}">
                    <a16:creationId xmlns:a16="http://schemas.microsoft.com/office/drawing/2014/main" id="{D8E7572A-D452-8E27-EA1D-A8541219820A}"/>
                  </a:ext>
                </a:extLst>
              </p:cNvPr>
              <p:cNvCxnSpPr>
                <a:cxnSpLocks/>
                <a:stCxn id="634" idx="3"/>
              </p:cNvCxnSpPr>
              <p:nvPr/>
            </p:nvCxnSpPr>
            <p:spPr>
              <a:xfrm flipV="1">
                <a:off x="3833818" y="366315"/>
                <a:ext cx="199326" cy="27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4" name="Rounded Rectangle 633">
                <a:extLst>
                  <a:ext uri="{FF2B5EF4-FFF2-40B4-BE49-F238E27FC236}">
                    <a16:creationId xmlns:a16="http://schemas.microsoft.com/office/drawing/2014/main" id="{E5FD2429-4CE0-D126-62E3-ED68D0D7F62E}"/>
                  </a:ext>
                </a:extLst>
              </p:cNvPr>
              <p:cNvSpPr/>
              <p:nvPr/>
            </p:nvSpPr>
            <p:spPr>
              <a:xfrm>
                <a:off x="3273632" y="137619"/>
                <a:ext cx="560187" cy="46294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7AD3D916-C57B-AD3A-28AF-0518939C936C}"/>
                  </a:ext>
                </a:extLst>
              </p:cNvPr>
              <p:cNvSpPr txBox="1"/>
              <p:nvPr/>
            </p:nvSpPr>
            <p:spPr>
              <a:xfrm>
                <a:off x="3355791" y="150366"/>
                <a:ext cx="384678" cy="149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Expert1</a:t>
                </a:r>
              </a:p>
            </p:txBody>
          </p:sp>
          <p:pic>
            <p:nvPicPr>
              <p:cNvPr id="636" name="Graphic 635">
                <a:extLst>
                  <a:ext uri="{FF2B5EF4-FFF2-40B4-BE49-F238E27FC236}">
                    <a16:creationId xmlns:a16="http://schemas.microsoft.com/office/drawing/2014/main" id="{70782E6F-1FE2-045F-7CE0-5BA270C94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79510" y="289426"/>
                <a:ext cx="332606" cy="311132"/>
              </a:xfrm>
              <a:prstGeom prst="rect">
                <a:avLst/>
              </a:prstGeom>
            </p:spPr>
          </p:pic>
          <p:sp>
            <p:nvSpPr>
              <p:cNvPr id="402" name="Rounded Rectangle 401">
                <a:extLst>
                  <a:ext uri="{FF2B5EF4-FFF2-40B4-BE49-F238E27FC236}">
                    <a16:creationId xmlns:a16="http://schemas.microsoft.com/office/drawing/2014/main" id="{B3B267C6-C516-70F8-07F9-CE02A2664A98}"/>
                  </a:ext>
                </a:extLst>
              </p:cNvPr>
              <p:cNvSpPr/>
              <p:nvPr/>
            </p:nvSpPr>
            <p:spPr>
              <a:xfrm>
                <a:off x="4051470" y="87631"/>
                <a:ext cx="3415396" cy="5590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7" name="Picture 426">
                <a:extLst>
                  <a:ext uri="{FF2B5EF4-FFF2-40B4-BE49-F238E27FC236}">
                    <a16:creationId xmlns:a16="http://schemas.microsoft.com/office/drawing/2014/main" id="{AB9C51C4-968A-A1D7-3DD1-BDF0F7E5C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94035" y="110493"/>
                <a:ext cx="3130267" cy="514481"/>
              </a:xfrm>
              <a:prstGeom prst="rect">
                <a:avLst/>
              </a:prstGeom>
            </p:spPr>
          </p:pic>
        </p:grpSp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BBB9DB5A-F3B0-65B7-B361-F4C8C5D9803D}"/>
                </a:ext>
              </a:extLst>
            </p:cNvPr>
            <p:cNvGrpSpPr/>
            <p:nvPr/>
          </p:nvGrpSpPr>
          <p:grpSpPr>
            <a:xfrm>
              <a:off x="1563984" y="2430688"/>
              <a:ext cx="1098249" cy="587084"/>
              <a:chOff x="2749091" y="4577560"/>
              <a:chExt cx="667680" cy="336539"/>
            </a:xfrm>
          </p:grpSpPr>
          <p:sp>
            <p:nvSpPr>
              <p:cNvPr id="740" name="Trapezoid 739">
                <a:extLst>
                  <a:ext uri="{FF2B5EF4-FFF2-40B4-BE49-F238E27FC236}">
                    <a16:creationId xmlns:a16="http://schemas.microsoft.com/office/drawing/2014/main" id="{4909595D-7281-EB67-DB96-07B70C788F3C}"/>
                  </a:ext>
                </a:extLst>
              </p:cNvPr>
              <p:cNvSpPr/>
              <p:nvPr/>
            </p:nvSpPr>
            <p:spPr>
              <a:xfrm rot="5400000">
                <a:off x="2914661" y="4411990"/>
                <a:ext cx="336539" cy="667680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41" name="Picture 740">
                <a:extLst>
                  <a:ext uri="{FF2B5EF4-FFF2-40B4-BE49-F238E27FC236}">
                    <a16:creationId xmlns:a16="http://schemas.microsoft.com/office/drawing/2014/main" id="{D3714C78-118A-F085-0EB4-36280F6E9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7041" y="4662739"/>
                <a:ext cx="579730" cy="166180"/>
              </a:xfrm>
              <a:prstGeom prst="rect">
                <a:avLst/>
              </a:prstGeom>
            </p:spPr>
          </p:pic>
        </p:grpSp>
        <p:grpSp>
          <p:nvGrpSpPr>
            <p:cNvPr id="757" name="Group 756">
              <a:extLst>
                <a:ext uri="{FF2B5EF4-FFF2-40B4-BE49-F238E27FC236}">
                  <a16:creationId xmlns:a16="http://schemas.microsoft.com/office/drawing/2014/main" id="{9D29387F-5157-F8D1-DD0A-FC464504CE1F}"/>
                </a:ext>
              </a:extLst>
            </p:cNvPr>
            <p:cNvGrpSpPr/>
            <p:nvPr/>
          </p:nvGrpSpPr>
          <p:grpSpPr>
            <a:xfrm>
              <a:off x="3066296" y="3869920"/>
              <a:ext cx="1093670" cy="515768"/>
              <a:chOff x="4101264" y="5094818"/>
              <a:chExt cx="664896" cy="295658"/>
            </a:xfrm>
          </p:grpSpPr>
          <p:sp>
            <p:nvSpPr>
              <p:cNvPr id="742" name="Trapezoid 741">
                <a:extLst>
                  <a:ext uri="{FF2B5EF4-FFF2-40B4-BE49-F238E27FC236}">
                    <a16:creationId xmlns:a16="http://schemas.microsoft.com/office/drawing/2014/main" id="{4C8DE1DF-B700-ED70-BEA6-21C079EA6853}"/>
                  </a:ext>
                </a:extLst>
              </p:cNvPr>
              <p:cNvSpPr/>
              <p:nvPr/>
            </p:nvSpPr>
            <p:spPr>
              <a:xfrm rot="5400000">
                <a:off x="4285883" y="4910199"/>
                <a:ext cx="295658" cy="664896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43" name="Picture 742">
                <a:extLst>
                  <a:ext uri="{FF2B5EF4-FFF2-40B4-BE49-F238E27FC236}">
                    <a16:creationId xmlns:a16="http://schemas.microsoft.com/office/drawing/2014/main" id="{4D737F6B-195D-1BCC-086B-E90C3465A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42711" y="5165130"/>
                <a:ext cx="582003" cy="166832"/>
              </a:xfrm>
              <a:prstGeom prst="rect">
                <a:avLst/>
              </a:prstGeom>
            </p:spPr>
          </p:pic>
        </p:grpSp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90B63813-02AE-9761-0273-8F0166710BCB}"/>
                </a:ext>
              </a:extLst>
            </p:cNvPr>
            <p:cNvGrpSpPr/>
            <p:nvPr/>
          </p:nvGrpSpPr>
          <p:grpSpPr>
            <a:xfrm>
              <a:off x="4651358" y="5042449"/>
              <a:ext cx="1093670" cy="587081"/>
              <a:chOff x="5205018" y="5627092"/>
              <a:chExt cx="664896" cy="336537"/>
            </a:xfrm>
          </p:grpSpPr>
          <p:sp>
            <p:nvSpPr>
              <p:cNvPr id="744" name="Trapezoid 743">
                <a:extLst>
                  <a:ext uri="{FF2B5EF4-FFF2-40B4-BE49-F238E27FC236}">
                    <a16:creationId xmlns:a16="http://schemas.microsoft.com/office/drawing/2014/main" id="{8953D655-C019-4818-8DB8-E7B187E6DF9F}"/>
                  </a:ext>
                </a:extLst>
              </p:cNvPr>
              <p:cNvSpPr/>
              <p:nvPr/>
            </p:nvSpPr>
            <p:spPr>
              <a:xfrm rot="5400000">
                <a:off x="5369197" y="5462913"/>
                <a:ext cx="336537" cy="664896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46" name="Picture 745">
                <a:extLst>
                  <a:ext uri="{FF2B5EF4-FFF2-40B4-BE49-F238E27FC236}">
                    <a16:creationId xmlns:a16="http://schemas.microsoft.com/office/drawing/2014/main" id="{B8917F12-517B-B9D6-9E53-09ED85A80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50579" y="5711945"/>
                <a:ext cx="582003" cy="166832"/>
              </a:xfrm>
              <a:prstGeom prst="rect">
                <a:avLst/>
              </a:prstGeom>
            </p:spPr>
          </p:pic>
        </p:grpSp>
        <p:grpSp>
          <p:nvGrpSpPr>
            <p:cNvPr id="760" name="Group 759">
              <a:extLst>
                <a:ext uri="{FF2B5EF4-FFF2-40B4-BE49-F238E27FC236}">
                  <a16:creationId xmlns:a16="http://schemas.microsoft.com/office/drawing/2014/main" id="{ECE5908C-7A14-76F4-7C81-059D878EABDF}"/>
                </a:ext>
              </a:extLst>
            </p:cNvPr>
            <p:cNvGrpSpPr/>
            <p:nvPr/>
          </p:nvGrpSpPr>
          <p:grpSpPr>
            <a:xfrm>
              <a:off x="6510636" y="5096100"/>
              <a:ext cx="947560" cy="513338"/>
              <a:chOff x="6252486" y="5619833"/>
              <a:chExt cx="576069" cy="294265"/>
            </a:xfrm>
          </p:grpSpPr>
          <p:sp>
            <p:nvSpPr>
              <p:cNvPr id="747" name="Trapezoid 746">
                <a:extLst>
                  <a:ext uri="{FF2B5EF4-FFF2-40B4-BE49-F238E27FC236}">
                    <a16:creationId xmlns:a16="http://schemas.microsoft.com/office/drawing/2014/main" id="{5D7D41A5-9D25-F3CB-8D93-333CBF031200}"/>
                  </a:ext>
                </a:extLst>
              </p:cNvPr>
              <p:cNvSpPr/>
              <p:nvPr/>
            </p:nvSpPr>
            <p:spPr>
              <a:xfrm rot="5400000">
                <a:off x="6393388" y="5478931"/>
                <a:ext cx="294265" cy="576069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55" name="Picture 754">
                <a:extLst>
                  <a:ext uri="{FF2B5EF4-FFF2-40B4-BE49-F238E27FC236}">
                    <a16:creationId xmlns:a16="http://schemas.microsoft.com/office/drawing/2014/main" id="{8693BB12-4FCC-B8A7-EF71-F6632862E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76851" y="5678967"/>
                <a:ext cx="517953" cy="165202"/>
              </a:xfrm>
              <a:prstGeom prst="rect">
                <a:avLst/>
              </a:prstGeom>
            </p:spPr>
          </p:pic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3D73E083-9EC5-EBBB-5822-6778A2325652}"/>
                </a:ext>
              </a:extLst>
            </p:cNvPr>
            <p:cNvGrpSpPr/>
            <p:nvPr/>
          </p:nvGrpSpPr>
          <p:grpSpPr>
            <a:xfrm>
              <a:off x="4016020" y="4504524"/>
              <a:ext cx="801451" cy="378755"/>
              <a:chOff x="4670079" y="1943571"/>
              <a:chExt cx="487242" cy="217117"/>
            </a:xfrm>
          </p:grpSpPr>
          <p:pic>
            <p:nvPicPr>
              <p:cNvPr id="398" name="Picture 397">
                <a:extLst>
                  <a:ext uri="{FF2B5EF4-FFF2-40B4-BE49-F238E27FC236}">
                    <a16:creationId xmlns:a16="http://schemas.microsoft.com/office/drawing/2014/main" id="{195858BC-D11B-202B-204A-AE06D066E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0079" y="1943571"/>
                <a:ext cx="243621" cy="217117"/>
              </a:xfrm>
              <a:prstGeom prst="rect">
                <a:avLst/>
              </a:prstGeom>
            </p:spPr>
          </p:pic>
          <p:pic>
            <p:nvPicPr>
              <p:cNvPr id="397" name="Picture 396">
                <a:extLst>
                  <a:ext uri="{FF2B5EF4-FFF2-40B4-BE49-F238E27FC236}">
                    <a16:creationId xmlns:a16="http://schemas.microsoft.com/office/drawing/2014/main" id="{BBB15EE2-F186-CA62-A468-7A01A0F07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3700" y="1943571"/>
                <a:ext cx="243621" cy="217117"/>
              </a:xfrm>
              <a:prstGeom prst="rect">
                <a:avLst/>
              </a:prstGeom>
            </p:spPr>
          </p:pic>
        </p:grpSp>
        <p:grpSp>
          <p:nvGrpSpPr>
            <p:cNvPr id="798" name="Group 797">
              <a:extLst>
                <a:ext uri="{FF2B5EF4-FFF2-40B4-BE49-F238E27FC236}">
                  <a16:creationId xmlns:a16="http://schemas.microsoft.com/office/drawing/2014/main" id="{E47B083E-C7A7-6265-A2EA-3A691DA6BEF2}"/>
                </a:ext>
              </a:extLst>
            </p:cNvPr>
            <p:cNvGrpSpPr/>
            <p:nvPr/>
          </p:nvGrpSpPr>
          <p:grpSpPr>
            <a:xfrm>
              <a:off x="7231133" y="3204517"/>
              <a:ext cx="3531691" cy="583806"/>
              <a:chOff x="5698426" y="1559149"/>
              <a:chExt cx="2147090" cy="334660"/>
            </a:xfrm>
          </p:grpSpPr>
          <p:sp>
            <p:nvSpPr>
              <p:cNvPr id="411" name="Rounded Rectangle 410">
                <a:extLst>
                  <a:ext uri="{FF2B5EF4-FFF2-40B4-BE49-F238E27FC236}">
                    <a16:creationId xmlns:a16="http://schemas.microsoft.com/office/drawing/2014/main" id="{F6D4F113-334E-BEB0-AFD7-667AEB1D41F2}"/>
                  </a:ext>
                </a:extLst>
              </p:cNvPr>
              <p:cNvSpPr/>
              <p:nvPr/>
            </p:nvSpPr>
            <p:spPr>
              <a:xfrm>
                <a:off x="5698426" y="1559149"/>
                <a:ext cx="2147090" cy="3346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5" name="Picture 424">
                <a:extLst>
                  <a:ext uri="{FF2B5EF4-FFF2-40B4-BE49-F238E27FC236}">
                    <a16:creationId xmlns:a16="http://schemas.microsoft.com/office/drawing/2014/main" id="{15DF5FDC-A275-6DC6-1AFC-8FF8F75DA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26303" y="1610102"/>
                <a:ext cx="2021078" cy="238353"/>
              </a:xfrm>
              <a:prstGeom prst="rect">
                <a:avLst/>
              </a:prstGeom>
            </p:spPr>
          </p:pic>
        </p:grp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45C89A46-79E6-22D9-98E6-E2C09ADB7ED8}"/>
                </a:ext>
              </a:extLst>
            </p:cNvPr>
            <p:cNvGrpSpPr/>
            <p:nvPr/>
          </p:nvGrpSpPr>
          <p:grpSpPr>
            <a:xfrm>
              <a:off x="8575209" y="4053041"/>
              <a:ext cx="851569" cy="813645"/>
              <a:chOff x="6020209" y="1979634"/>
              <a:chExt cx="517711" cy="466412"/>
            </a:xfrm>
          </p:grpSpPr>
          <p:sp>
            <p:nvSpPr>
              <p:cNvPr id="391" name="Rounded Rectangle 390">
                <a:extLst>
                  <a:ext uri="{FF2B5EF4-FFF2-40B4-BE49-F238E27FC236}">
                    <a16:creationId xmlns:a16="http://schemas.microsoft.com/office/drawing/2014/main" id="{23475FD6-932C-9EDE-5B5E-BC8F6ACDC211}"/>
                  </a:ext>
                </a:extLst>
              </p:cNvPr>
              <p:cNvSpPr/>
              <p:nvPr/>
            </p:nvSpPr>
            <p:spPr>
              <a:xfrm>
                <a:off x="6020209" y="1979634"/>
                <a:ext cx="517711" cy="4629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3" name="Graphic 392">
                <a:extLst>
                  <a:ext uri="{FF2B5EF4-FFF2-40B4-BE49-F238E27FC236}">
                    <a16:creationId xmlns:a16="http://schemas.microsoft.com/office/drawing/2014/main" id="{E7CC957D-922E-2B98-5BD7-BD0228445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138409" y="2134914"/>
                <a:ext cx="307387" cy="311132"/>
              </a:xfrm>
              <a:prstGeom prst="rect">
                <a:avLst/>
              </a:prstGeom>
            </p:spPr>
          </p:pic>
        </p:grp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BD117B3D-1CAC-5729-BE85-CE64671F75F9}"/>
                </a:ext>
              </a:extLst>
            </p:cNvPr>
            <p:cNvSpPr txBox="1"/>
            <p:nvPr/>
          </p:nvSpPr>
          <p:spPr>
            <a:xfrm>
              <a:off x="5743597" y="629444"/>
              <a:ext cx="3917664" cy="644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Route Interpret Repeat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D6CD32-4487-96D8-A9DD-F1C920ED9235}"/>
                </a:ext>
              </a:extLst>
            </p:cNvPr>
            <p:cNvSpPr txBox="1"/>
            <p:nvPr/>
          </p:nvSpPr>
          <p:spPr>
            <a:xfrm>
              <a:off x="4701334" y="2283590"/>
              <a:ext cx="632747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Expert2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9D5506-E51A-EF0A-AA4B-8C911B58914A}"/>
                </a:ext>
              </a:extLst>
            </p:cNvPr>
            <p:cNvSpPr txBox="1"/>
            <p:nvPr/>
          </p:nvSpPr>
          <p:spPr>
            <a:xfrm>
              <a:off x="8706065" y="4061228"/>
              <a:ext cx="632747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Expert4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61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7457</Words>
  <Application>Microsoft Macintosh PowerPoint</Application>
  <PresentationFormat>Widescreen</PresentationFormat>
  <Paragraphs>673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Helvetica</vt:lpstr>
      <vt:lpstr>Lato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Ghosh</dc:creator>
  <cp:lastModifiedBy>Shantanu Ghosh</cp:lastModifiedBy>
  <cp:revision>45</cp:revision>
  <dcterms:created xsi:type="dcterms:W3CDTF">2023-04-27T18:50:01Z</dcterms:created>
  <dcterms:modified xsi:type="dcterms:W3CDTF">2023-06-24T23:14:13Z</dcterms:modified>
</cp:coreProperties>
</file>