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480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951D-DE63-7C4E-B680-6DE2191F4D52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19F6F-B368-1242-9E91-CB1110D9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F39-57E9-B93F-18E6-785F6883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6585F-2E4B-7EBA-4804-A63F41EB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054A-4A61-7E98-1210-AA8213F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A64F-A6D0-4DAC-E9D9-22F259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BF23-D3C9-5911-7CCA-554FF96B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ED46-0498-C731-D1A9-F1EFA59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F3F48-8CF7-FA4C-E93A-FBB1C9E9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81C1-1385-133A-5871-EFA02CA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08EE-5653-BB50-A57C-D1774548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0CF5-C143-B770-E8A9-E50EBC14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D1E5C-ED83-2A9F-D6C6-4F73F3A1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77CE9-9879-E54F-5226-B52475EF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9E71-BFBD-C39F-7A3B-8FEB712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7EB6-FCE5-ABE6-7274-9448E7A8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9ADF-BB0A-0EB2-E00B-95F486C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4A08-A1B6-BFA5-9B2F-760CE70E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6C9C-0298-CA4E-7670-6C2FAEF5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2142-BEEF-0532-0C19-66EA0CA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7BA4-48CC-D25E-3FAC-2245F953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CFCE-DE8E-7FA0-A709-5B3B4DFE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3762-B387-0741-E3E3-A694EE2A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6885-2D90-1C9A-2811-160F375F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8F5A-2E25-CF9D-41C4-7DA6FDD4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0B07-624C-A932-82DA-6AAC75EE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7C3F-26B6-7C77-1720-90A2437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7EB4-7B87-9732-4706-00E851E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89C4-6601-91F3-B573-24392BD2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1833-4793-7207-4F33-8330197F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AA228-CD14-580F-31E6-1EEE11A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FCAB-5B2C-A8E5-B99E-AAA5C452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498-9034-C0CF-100D-92BFFAED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FDF8-C465-CC86-66F9-E01B4898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9659-C82F-76EC-93DA-8596E53E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39BF-1E78-A10F-43A1-9CC64F16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9DAEB-3D4F-940D-825E-B0D2011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34B23-C81B-3F29-E6D3-02A81E5C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E676C-0729-8035-C77A-2E816EF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BC864-E67D-FD11-18EB-D46C4800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12EC-6D10-E0A5-B275-728F734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0E55-F8C7-DEED-FB1E-A97F7A32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79D52-A38B-0D3B-61FF-007546D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39CB-C851-ED90-7635-C0B3B99B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40707-9F1A-965C-8ED2-17F984C7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6062-C6D8-24FC-43EE-CAA38B9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9802-E3D4-DDC9-41E7-EC410C2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6E95-AE3E-C1AF-6199-E5EF3226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B9E9-22A4-33CE-56C8-2C2D05E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2CDC-57D7-8487-E728-4F0F34DD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89722-4C95-9F5A-DC70-189982E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5C8A-22F7-21F7-4765-8017D3D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AC4-5957-7CB4-262F-BEBE09E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1AAB-7C2B-5B97-F96F-C2E99BE2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A476-B41E-83C4-7E59-A2FCB5E3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DA90D-7400-C46C-6D7A-98BEC98A5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5D6A-22EE-0741-41D0-1CB6745E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98B4-85CD-5476-0A69-23112C4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6191-A4C4-994C-20AC-E23C520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452F-E407-44D2-4C08-EE9F0B5B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4C2E0-E541-CB3A-25B9-4C1A6D65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088D-AC9A-0752-5F8A-97351464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EBB1-FA26-BC83-5715-BFBEAFCB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89DF-A0C3-AD46-B0B0-665657B12CB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E8D1-42BB-E94D-D9FE-95B698CE1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5690-6906-1B76-BAF4-9D42EFF0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21" Type="http://schemas.openxmlformats.org/officeDocument/2006/relationships/image" Target="../media/image15.emf"/><Relationship Id="rId34" Type="http://schemas.openxmlformats.org/officeDocument/2006/relationships/image" Target="../media/image28.emf"/><Relationship Id="rId42" Type="http://schemas.openxmlformats.org/officeDocument/2006/relationships/image" Target="../media/image36.svg"/><Relationship Id="rId47" Type="http://schemas.openxmlformats.org/officeDocument/2006/relationships/image" Target="../media/image41.emf"/><Relationship Id="rId50" Type="http://schemas.openxmlformats.org/officeDocument/2006/relationships/image" Target="../media/image44.emf"/><Relationship Id="rId55" Type="http://schemas.openxmlformats.org/officeDocument/2006/relationships/image" Target="../media/image49.png"/><Relationship Id="rId63" Type="http://schemas.openxmlformats.org/officeDocument/2006/relationships/image" Target="../media/image57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9" Type="http://schemas.openxmlformats.org/officeDocument/2006/relationships/image" Target="../media/image23.svg"/><Relationship Id="rId11" Type="http://schemas.openxmlformats.org/officeDocument/2006/relationships/image" Target="../media/image9.emf"/><Relationship Id="rId24" Type="http://schemas.openxmlformats.org/officeDocument/2006/relationships/image" Target="../media/image18.emf"/><Relationship Id="rId32" Type="http://schemas.openxmlformats.org/officeDocument/2006/relationships/image" Target="../media/image26.png"/><Relationship Id="rId37" Type="http://schemas.openxmlformats.org/officeDocument/2006/relationships/image" Target="../media/image31.emf"/><Relationship Id="rId40" Type="http://schemas.openxmlformats.org/officeDocument/2006/relationships/image" Target="../media/image34.svg"/><Relationship Id="rId45" Type="http://schemas.openxmlformats.org/officeDocument/2006/relationships/image" Target="../media/image39.emf"/><Relationship Id="rId53" Type="http://schemas.openxmlformats.org/officeDocument/2006/relationships/image" Target="../media/image47.png"/><Relationship Id="rId58" Type="http://schemas.openxmlformats.org/officeDocument/2006/relationships/image" Target="../media/image52.emf"/><Relationship Id="rId66" Type="http://schemas.openxmlformats.org/officeDocument/2006/relationships/image" Target="../media/image60.emf"/><Relationship Id="rId5" Type="http://schemas.openxmlformats.org/officeDocument/2006/relationships/image" Target="../media/image3.png"/><Relationship Id="rId61" Type="http://schemas.openxmlformats.org/officeDocument/2006/relationships/image" Target="../media/image55.emf"/><Relationship Id="rId19" Type="http://schemas.openxmlformats.org/officeDocument/2006/relationships/image" Target="../media/image13.png"/><Relationship Id="rId14" Type="http://schemas.openxmlformats.org/officeDocument/2006/relationships/image" Target="../media/image12.emf"/><Relationship Id="rId22" Type="http://schemas.openxmlformats.org/officeDocument/2006/relationships/image" Target="../media/image16.emf"/><Relationship Id="rId27" Type="http://schemas.openxmlformats.org/officeDocument/2006/relationships/image" Target="../media/image21.svg"/><Relationship Id="rId30" Type="http://schemas.openxmlformats.org/officeDocument/2006/relationships/image" Target="../media/image24.emf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emf"/><Relationship Id="rId56" Type="http://schemas.openxmlformats.org/officeDocument/2006/relationships/image" Target="../media/image50.png"/><Relationship Id="rId64" Type="http://schemas.openxmlformats.org/officeDocument/2006/relationships/image" Target="../media/image58.emf"/><Relationship Id="rId8" Type="http://schemas.openxmlformats.org/officeDocument/2006/relationships/image" Target="../media/image6.png"/><Relationship Id="rId51" Type="http://schemas.openxmlformats.org/officeDocument/2006/relationships/image" Target="../media/image45.emf"/><Relationship Id="rId3" Type="http://schemas.openxmlformats.org/officeDocument/2006/relationships/image" Target="../media/image1.emf"/><Relationship Id="rId12" Type="http://schemas.openxmlformats.org/officeDocument/2006/relationships/image" Target="../media/image10.emf"/><Relationship Id="rId17" Type="http://schemas.openxmlformats.org/officeDocument/2006/relationships/image" Target="NULL"/><Relationship Id="rId25" Type="http://schemas.openxmlformats.org/officeDocument/2006/relationships/image" Target="../media/image19.emf"/><Relationship Id="rId33" Type="http://schemas.openxmlformats.org/officeDocument/2006/relationships/image" Target="../media/image27.svg"/><Relationship Id="rId38" Type="http://schemas.openxmlformats.org/officeDocument/2006/relationships/image" Target="../media/image32.emf"/><Relationship Id="rId46" Type="http://schemas.openxmlformats.org/officeDocument/2006/relationships/image" Target="../media/image40.emf"/><Relationship Id="rId59" Type="http://schemas.openxmlformats.org/officeDocument/2006/relationships/image" Target="../media/image53.emf"/><Relationship Id="rId20" Type="http://schemas.openxmlformats.org/officeDocument/2006/relationships/image" Target="../media/image14.sv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NULL"/><Relationship Id="rId23" Type="http://schemas.openxmlformats.org/officeDocument/2006/relationships/image" Target="../media/image17.emf"/><Relationship Id="rId28" Type="http://schemas.openxmlformats.org/officeDocument/2006/relationships/image" Target="../media/image22.png"/><Relationship Id="rId36" Type="http://schemas.openxmlformats.org/officeDocument/2006/relationships/image" Target="../media/image30.svg"/><Relationship Id="rId49" Type="http://schemas.openxmlformats.org/officeDocument/2006/relationships/image" Target="../media/image43.emf"/><Relationship Id="rId57" Type="http://schemas.openxmlformats.org/officeDocument/2006/relationships/image" Target="../media/image51.emf"/><Relationship Id="rId10" Type="http://schemas.openxmlformats.org/officeDocument/2006/relationships/image" Target="../media/image8.emf"/><Relationship Id="rId31" Type="http://schemas.openxmlformats.org/officeDocument/2006/relationships/image" Target="../media/image25.emf"/><Relationship Id="rId44" Type="http://schemas.openxmlformats.org/officeDocument/2006/relationships/image" Target="../media/image38.svg"/><Relationship Id="rId52" Type="http://schemas.openxmlformats.org/officeDocument/2006/relationships/image" Target="../media/image46.png"/><Relationship Id="rId60" Type="http://schemas.openxmlformats.org/officeDocument/2006/relationships/image" Target="../media/image54.emf"/><Relationship Id="rId65" Type="http://schemas.openxmlformats.org/officeDocument/2006/relationships/image" Target="../media/image59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emf"/><Relationship Id="rId18" Type="http://schemas.openxmlformats.org/officeDocument/2006/relationships/image" Target="NULL"/><Relationship Id="rId3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ular Callout 117">
            <a:extLst>
              <a:ext uri="{FF2B5EF4-FFF2-40B4-BE49-F238E27FC236}">
                <a16:creationId xmlns:a16="http://schemas.microsoft.com/office/drawing/2014/main" id="{AA269C96-5861-4B42-B29A-8CB64B3B05F5}"/>
              </a:ext>
            </a:extLst>
          </p:cNvPr>
          <p:cNvSpPr/>
          <p:nvPr/>
        </p:nvSpPr>
        <p:spPr>
          <a:xfrm>
            <a:off x="6901303" y="2177958"/>
            <a:ext cx="1812714" cy="205076"/>
          </a:xfrm>
          <a:prstGeom prst="wedgeRoundRectCallout">
            <a:avLst>
              <a:gd name="adj1" fmla="val -1000"/>
              <a:gd name="adj2" fmla="val 9852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0" name="Rounded Rectangular Callout 119">
            <a:extLst>
              <a:ext uri="{FF2B5EF4-FFF2-40B4-BE49-F238E27FC236}">
                <a16:creationId xmlns:a16="http://schemas.microsoft.com/office/drawing/2014/main" id="{A9A08FD1-DE22-4067-7E6C-4BB495DF12BC}"/>
              </a:ext>
            </a:extLst>
          </p:cNvPr>
          <p:cNvSpPr/>
          <p:nvPr/>
        </p:nvSpPr>
        <p:spPr>
          <a:xfrm>
            <a:off x="8728970" y="2150226"/>
            <a:ext cx="1997555" cy="278676"/>
          </a:xfrm>
          <a:prstGeom prst="wedgeRoundRectCallout">
            <a:avLst>
              <a:gd name="adj1" fmla="val -13473"/>
              <a:gd name="adj2" fmla="val 7823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8908F97-7B88-AA2D-0A1C-CC22CC6004A1}"/>
              </a:ext>
            </a:extLst>
          </p:cNvPr>
          <p:cNvSpPr/>
          <p:nvPr/>
        </p:nvSpPr>
        <p:spPr>
          <a:xfrm>
            <a:off x="6892283" y="2090862"/>
            <a:ext cx="3904760" cy="1424987"/>
          </a:xfrm>
          <a:prstGeom prst="roundRect">
            <a:avLst>
              <a:gd name="adj" fmla="val 4390"/>
            </a:avLst>
          </a:prstGeom>
          <a:solidFill>
            <a:schemeClr val="accent5">
              <a:lumMod val="20000"/>
              <a:lumOff val="80000"/>
              <a:alpha val="19135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F475EE6-7EFA-69B7-7907-DF660538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081" y="2880792"/>
            <a:ext cx="407290" cy="3615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E24A07E6-CE0E-1C20-FDF1-18FBF478A81B}"/>
              </a:ext>
            </a:extLst>
          </p:cNvPr>
          <p:cNvSpPr txBox="1"/>
          <p:nvPr/>
        </p:nvSpPr>
        <p:spPr>
          <a:xfrm>
            <a:off x="9165317" y="2448616"/>
            <a:ext cx="704507" cy="25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Expert6</a:t>
            </a:r>
          </a:p>
        </p:txBody>
      </p: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5C34137A-6E22-A2BC-074A-5AD95844202C}"/>
              </a:ext>
            </a:extLst>
          </p:cNvPr>
          <p:cNvSpPr/>
          <p:nvPr/>
        </p:nvSpPr>
        <p:spPr>
          <a:xfrm rot="16200000">
            <a:off x="9372761" y="2045841"/>
            <a:ext cx="145642" cy="1283123"/>
          </a:xfrm>
          <a:prstGeom prst="rightBrace">
            <a:avLst>
              <a:gd name="adj1" fmla="val 38126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6" name="Right Brace 575">
            <a:extLst>
              <a:ext uri="{FF2B5EF4-FFF2-40B4-BE49-F238E27FC236}">
                <a16:creationId xmlns:a16="http://schemas.microsoft.com/office/drawing/2014/main" id="{CF1CFFAE-E1D5-0D31-94DC-700A4ACF54C6}"/>
              </a:ext>
            </a:extLst>
          </p:cNvPr>
          <p:cNvSpPr/>
          <p:nvPr/>
        </p:nvSpPr>
        <p:spPr>
          <a:xfrm rot="5400000">
            <a:off x="8610287" y="1708997"/>
            <a:ext cx="174546" cy="2710521"/>
          </a:xfrm>
          <a:prstGeom prst="rightBrace">
            <a:avLst>
              <a:gd name="adj1" fmla="val 55792"/>
              <a:gd name="adj2" fmla="val 5101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14ACFAA6-1A57-D281-41FE-77AC9D3DB9E0}"/>
              </a:ext>
            </a:extLst>
          </p:cNvPr>
          <p:cNvSpPr txBox="1"/>
          <p:nvPr/>
        </p:nvSpPr>
        <p:spPr>
          <a:xfrm>
            <a:off x="7887455" y="3096702"/>
            <a:ext cx="2022491" cy="25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Baseline (PCBM + ELL)</a:t>
            </a:r>
          </a:p>
        </p:txBody>
      </p:sp>
      <p:pic>
        <p:nvPicPr>
          <p:cNvPr id="579" name="Picture 578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9F79CE2B-D42E-0F08-7BA8-362A3C1D7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897" y="2717435"/>
            <a:ext cx="407290" cy="334412"/>
          </a:xfrm>
          <a:prstGeom prst="rect">
            <a:avLst/>
          </a:prstGeom>
        </p:spPr>
      </p:pic>
      <p:pic>
        <p:nvPicPr>
          <p:cNvPr id="580" name="Picture 579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FC31BFAF-287A-0508-1C76-76A5D85D5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016" y="2717435"/>
            <a:ext cx="407290" cy="334412"/>
          </a:xfrm>
          <a:prstGeom prst="rect">
            <a:avLst/>
          </a:prstGeom>
        </p:spPr>
      </p:pic>
      <p:pic>
        <p:nvPicPr>
          <p:cNvPr id="581" name="Picture 580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C8A779A6-3366-2638-C56F-2D9F0C92E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595" y="2714983"/>
            <a:ext cx="407290" cy="334412"/>
          </a:xfrm>
          <a:prstGeom prst="rect">
            <a:avLst/>
          </a:prstGeom>
        </p:spPr>
      </p:pic>
      <p:sp>
        <p:nvSpPr>
          <p:cNvPr id="582" name="Right Brace 581">
            <a:extLst>
              <a:ext uri="{FF2B5EF4-FFF2-40B4-BE49-F238E27FC236}">
                <a16:creationId xmlns:a16="http://schemas.microsoft.com/office/drawing/2014/main" id="{306EFB7B-4C2A-FBFE-136A-A4FA6C176B92}"/>
              </a:ext>
            </a:extLst>
          </p:cNvPr>
          <p:cNvSpPr/>
          <p:nvPr/>
        </p:nvSpPr>
        <p:spPr>
          <a:xfrm rot="16200000">
            <a:off x="7809908" y="2166973"/>
            <a:ext cx="127250" cy="1073168"/>
          </a:xfrm>
          <a:prstGeom prst="rightBrace">
            <a:avLst>
              <a:gd name="adj1" fmla="val 54832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C06CACA4-8EB3-8A44-0AA5-0A13BC1F19A2}"/>
              </a:ext>
            </a:extLst>
          </p:cNvPr>
          <p:cNvSpPr txBox="1"/>
          <p:nvPr/>
        </p:nvSpPr>
        <p:spPr>
          <a:xfrm>
            <a:off x="7572575" y="2461062"/>
            <a:ext cx="704507" cy="25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Expert3</a:t>
            </a:r>
          </a:p>
        </p:txBody>
      </p:sp>
      <p:sp>
        <p:nvSpPr>
          <p:cNvPr id="587" name="Rounded Rectangle 586">
            <a:extLst>
              <a:ext uri="{FF2B5EF4-FFF2-40B4-BE49-F238E27FC236}">
                <a16:creationId xmlns:a16="http://schemas.microsoft.com/office/drawing/2014/main" id="{73EB99AC-40B3-A24D-3A5B-67C94F549A1C}"/>
              </a:ext>
            </a:extLst>
          </p:cNvPr>
          <p:cNvSpPr/>
          <p:nvPr/>
        </p:nvSpPr>
        <p:spPr>
          <a:xfrm>
            <a:off x="6892283" y="211058"/>
            <a:ext cx="3904760" cy="1844081"/>
          </a:xfrm>
          <a:prstGeom prst="roundRect">
            <a:avLst>
              <a:gd name="adj" fmla="val 4390"/>
            </a:avLst>
          </a:prstGeom>
          <a:solidFill>
            <a:srgbClr val="EDE9ED">
              <a:alpha val="12941"/>
            </a:srgbClr>
          </a:solidFill>
          <a:ln>
            <a:solidFill>
              <a:srgbClr val="ED9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588" name="Picture 587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D290B45F-F2B2-DC75-5DB1-4D0EBAB38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391" y="1322727"/>
            <a:ext cx="410474" cy="337027"/>
          </a:xfrm>
          <a:prstGeom prst="rect">
            <a:avLst/>
          </a:prstGeom>
        </p:spPr>
      </p:pic>
      <p:pic>
        <p:nvPicPr>
          <p:cNvPr id="591" name="Picture 590" descr="A close up of a person's skin&#10;&#10;Description automatically generated with low confidence">
            <a:extLst>
              <a:ext uri="{FF2B5EF4-FFF2-40B4-BE49-F238E27FC236}">
                <a16:creationId xmlns:a16="http://schemas.microsoft.com/office/drawing/2014/main" id="{F261AB90-6012-7FAB-3C61-1A13D032B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587" y="1325185"/>
            <a:ext cx="410474" cy="337027"/>
          </a:xfrm>
          <a:prstGeom prst="rect">
            <a:avLst/>
          </a:prstGeom>
        </p:spPr>
      </p:pic>
      <p:pic>
        <p:nvPicPr>
          <p:cNvPr id="592" name="Picture 591" descr="A close up of a cat&#10;&#10;Description automatically generated with low confidence">
            <a:extLst>
              <a:ext uri="{FF2B5EF4-FFF2-40B4-BE49-F238E27FC236}">
                <a16:creationId xmlns:a16="http://schemas.microsoft.com/office/drawing/2014/main" id="{68B45596-CBA5-32FD-C3D4-9E3D8DB4BA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3638" y="1325475"/>
            <a:ext cx="410474" cy="337027"/>
          </a:xfrm>
          <a:prstGeom prst="rect">
            <a:avLst/>
          </a:prstGeom>
        </p:spPr>
      </p:pic>
      <p:pic>
        <p:nvPicPr>
          <p:cNvPr id="597" name="Picture 596">
            <a:extLst>
              <a:ext uri="{FF2B5EF4-FFF2-40B4-BE49-F238E27FC236}">
                <a16:creationId xmlns:a16="http://schemas.microsoft.com/office/drawing/2014/main" id="{E189E5AD-D1AF-C2D6-F0BB-BD36EF9F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856" y="1501650"/>
            <a:ext cx="407290" cy="36152"/>
          </a:xfrm>
          <a:prstGeom prst="rect">
            <a:avLst/>
          </a:prstGeom>
        </p:spPr>
      </p:pic>
      <p:sp>
        <p:nvSpPr>
          <p:cNvPr id="598" name="TextBox 597">
            <a:extLst>
              <a:ext uri="{FF2B5EF4-FFF2-40B4-BE49-F238E27FC236}">
                <a16:creationId xmlns:a16="http://schemas.microsoft.com/office/drawing/2014/main" id="{6582F18F-A520-69E1-83EA-F5F20B960104}"/>
              </a:ext>
            </a:extLst>
          </p:cNvPr>
          <p:cNvSpPr txBox="1"/>
          <p:nvPr/>
        </p:nvSpPr>
        <p:spPr>
          <a:xfrm>
            <a:off x="9204865" y="1051748"/>
            <a:ext cx="704507" cy="25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Expert5</a:t>
            </a:r>
          </a:p>
        </p:txBody>
      </p:sp>
      <p:sp>
        <p:nvSpPr>
          <p:cNvPr id="599" name="Right Brace 598">
            <a:extLst>
              <a:ext uri="{FF2B5EF4-FFF2-40B4-BE49-F238E27FC236}">
                <a16:creationId xmlns:a16="http://schemas.microsoft.com/office/drawing/2014/main" id="{B6F72C92-69BB-7459-9A90-E5F4C3C18853}"/>
              </a:ext>
            </a:extLst>
          </p:cNvPr>
          <p:cNvSpPr/>
          <p:nvPr/>
        </p:nvSpPr>
        <p:spPr>
          <a:xfrm rot="16200000">
            <a:off x="9407435" y="732111"/>
            <a:ext cx="162215" cy="1162938"/>
          </a:xfrm>
          <a:prstGeom prst="rightBrace">
            <a:avLst>
              <a:gd name="adj1" fmla="val 45811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0" name="Right Brace 599">
            <a:extLst>
              <a:ext uri="{FF2B5EF4-FFF2-40B4-BE49-F238E27FC236}">
                <a16:creationId xmlns:a16="http://schemas.microsoft.com/office/drawing/2014/main" id="{A1FDC8AB-387D-D1C2-AC90-D27B3C9CBDAF}"/>
              </a:ext>
            </a:extLst>
          </p:cNvPr>
          <p:cNvSpPr/>
          <p:nvPr/>
        </p:nvSpPr>
        <p:spPr>
          <a:xfrm rot="5400000">
            <a:off x="8624680" y="329900"/>
            <a:ext cx="174546" cy="2710521"/>
          </a:xfrm>
          <a:prstGeom prst="rightBrace">
            <a:avLst>
              <a:gd name="adj1" fmla="val 45305"/>
              <a:gd name="adj2" fmla="val 5101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E669ED5B-E673-5904-B1CD-4346C1D7B997}"/>
              </a:ext>
            </a:extLst>
          </p:cNvPr>
          <p:cNvSpPr txBox="1"/>
          <p:nvPr/>
        </p:nvSpPr>
        <p:spPr>
          <a:xfrm>
            <a:off x="7929075" y="1726849"/>
            <a:ext cx="1905488" cy="25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Baseline (PCBM + ELL)</a:t>
            </a:r>
          </a:p>
        </p:txBody>
      </p:sp>
      <p:sp>
        <p:nvSpPr>
          <p:cNvPr id="603" name="Right Brace 602">
            <a:extLst>
              <a:ext uri="{FF2B5EF4-FFF2-40B4-BE49-F238E27FC236}">
                <a16:creationId xmlns:a16="http://schemas.microsoft.com/office/drawing/2014/main" id="{352E8EC6-B1F9-76F1-0592-E385E31AE59E}"/>
              </a:ext>
            </a:extLst>
          </p:cNvPr>
          <p:cNvSpPr/>
          <p:nvPr/>
        </p:nvSpPr>
        <p:spPr>
          <a:xfrm rot="16200000">
            <a:off x="7927380" y="665811"/>
            <a:ext cx="130110" cy="1263432"/>
          </a:xfrm>
          <a:prstGeom prst="rightBrace">
            <a:avLst>
              <a:gd name="adj1" fmla="val 40218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33A73115-ABA7-DD8E-A749-90C5946822F1}"/>
              </a:ext>
            </a:extLst>
          </p:cNvPr>
          <p:cNvSpPr txBox="1"/>
          <p:nvPr/>
        </p:nvSpPr>
        <p:spPr>
          <a:xfrm>
            <a:off x="7690071" y="1051748"/>
            <a:ext cx="704507" cy="25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Expert3</a:t>
            </a:r>
          </a:p>
        </p:txBody>
      </p:sp>
      <p:sp>
        <p:nvSpPr>
          <p:cNvPr id="605" name="Rounded Rectangular Callout 604">
            <a:extLst>
              <a:ext uri="{FF2B5EF4-FFF2-40B4-BE49-F238E27FC236}">
                <a16:creationId xmlns:a16="http://schemas.microsoft.com/office/drawing/2014/main" id="{8FAE0E1E-1521-F83E-40B1-67032E4CC15D}"/>
              </a:ext>
            </a:extLst>
          </p:cNvPr>
          <p:cNvSpPr/>
          <p:nvPr/>
        </p:nvSpPr>
        <p:spPr>
          <a:xfrm>
            <a:off x="6968593" y="287448"/>
            <a:ext cx="3792392" cy="491038"/>
          </a:xfrm>
          <a:prstGeom prst="wedgeRoundRectCallout">
            <a:avLst>
              <a:gd name="adj1" fmla="val 16465"/>
              <a:gd name="adj2" fmla="val 1075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06" name="Rounded Rectangular Callout 605">
            <a:extLst>
              <a:ext uri="{FF2B5EF4-FFF2-40B4-BE49-F238E27FC236}">
                <a16:creationId xmlns:a16="http://schemas.microsoft.com/office/drawing/2014/main" id="{5E92A883-CA93-D607-7ECD-78036829F82A}"/>
              </a:ext>
            </a:extLst>
          </p:cNvPr>
          <p:cNvSpPr/>
          <p:nvPr/>
        </p:nvSpPr>
        <p:spPr>
          <a:xfrm>
            <a:off x="6917981" y="809582"/>
            <a:ext cx="2278512" cy="238606"/>
          </a:xfrm>
          <a:prstGeom prst="wedgeRoundRectCallout">
            <a:avLst>
              <a:gd name="adj1" fmla="val 191"/>
              <a:gd name="adj2" fmla="val 759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608" name="Picture 607">
            <a:extLst>
              <a:ext uri="{FF2B5EF4-FFF2-40B4-BE49-F238E27FC236}">
                <a16:creationId xmlns:a16="http://schemas.microsoft.com/office/drawing/2014/main" id="{D3CC381E-BFA9-DB89-6F22-21216121F1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1555" y="1945533"/>
            <a:ext cx="2476346" cy="96764"/>
          </a:xfrm>
          <a:prstGeom prst="rect">
            <a:avLst/>
          </a:prstGeom>
        </p:spPr>
      </p:pic>
      <p:pic>
        <p:nvPicPr>
          <p:cNvPr id="609" name="Picture 608">
            <a:extLst>
              <a:ext uri="{FF2B5EF4-FFF2-40B4-BE49-F238E27FC236}">
                <a16:creationId xmlns:a16="http://schemas.microsoft.com/office/drawing/2014/main" id="{3CF762A2-7439-1B46-C485-A41BC62C00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0380" y="310143"/>
            <a:ext cx="3702590" cy="471932"/>
          </a:xfrm>
          <a:prstGeom prst="rect">
            <a:avLst/>
          </a:prstGeom>
        </p:spPr>
      </p:pic>
      <p:pic>
        <p:nvPicPr>
          <p:cNvPr id="610" name="Picture 609">
            <a:extLst>
              <a:ext uri="{FF2B5EF4-FFF2-40B4-BE49-F238E27FC236}">
                <a16:creationId xmlns:a16="http://schemas.microsoft.com/office/drawing/2014/main" id="{5E37EB6A-B8DF-7570-1195-E52063036D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3625" y="2196065"/>
            <a:ext cx="1939477" cy="231428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3EE13364-C835-CC71-2A5E-60C9EB372C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5377" y="2231572"/>
            <a:ext cx="1734218" cy="84205"/>
          </a:xfrm>
          <a:prstGeom prst="rect">
            <a:avLst/>
          </a:prstGeom>
        </p:spPr>
      </p:pic>
      <p:pic>
        <p:nvPicPr>
          <p:cNvPr id="613" name="Picture 612">
            <a:extLst>
              <a:ext uri="{FF2B5EF4-FFF2-40B4-BE49-F238E27FC236}">
                <a16:creationId xmlns:a16="http://schemas.microsoft.com/office/drawing/2014/main" id="{05E8F441-BFE6-0371-0233-3B2D35962E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3409" y="877659"/>
            <a:ext cx="2219085" cy="94946"/>
          </a:xfrm>
          <a:prstGeom prst="rect">
            <a:avLst/>
          </a:prstGeom>
        </p:spPr>
      </p:pic>
      <p:grpSp>
        <p:nvGrpSpPr>
          <p:cNvPr id="754" name="Group 753">
            <a:extLst>
              <a:ext uri="{FF2B5EF4-FFF2-40B4-BE49-F238E27FC236}">
                <a16:creationId xmlns:a16="http://schemas.microsoft.com/office/drawing/2014/main" id="{AA7A7A37-FF2D-FDA1-338D-88D7512E6EF3}"/>
              </a:ext>
            </a:extLst>
          </p:cNvPr>
          <p:cNvGrpSpPr/>
          <p:nvPr/>
        </p:nvGrpSpPr>
        <p:grpSpPr>
          <a:xfrm>
            <a:off x="865871" y="375424"/>
            <a:ext cx="5877516" cy="3070835"/>
            <a:chOff x="228571" y="101983"/>
            <a:chExt cx="5877516" cy="3070835"/>
          </a:xfrm>
        </p:grpSpPr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6A6EB2C-43D2-7AA0-9452-51C4EA66EEF9}"/>
                </a:ext>
              </a:extLst>
            </p:cNvPr>
            <p:cNvCxnSpPr/>
            <p:nvPr/>
          </p:nvCxnSpPr>
          <p:spPr>
            <a:xfrm>
              <a:off x="228571" y="1854416"/>
              <a:ext cx="1170937" cy="0"/>
            </a:xfrm>
            <a:prstGeom prst="line">
              <a:avLst/>
            </a:prstGeom>
            <a:ln w="254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D45AA4E-47C2-7CC6-5895-18C76DD74E4E}"/>
                </a:ext>
              </a:extLst>
            </p:cNvPr>
            <p:cNvCxnSpPr>
              <a:cxnSpLocks/>
            </p:cNvCxnSpPr>
            <p:nvPr/>
          </p:nvCxnSpPr>
          <p:spPr>
            <a:xfrm>
              <a:off x="1386005" y="1806112"/>
              <a:ext cx="1379326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89D3FB16-17C9-38CE-16A8-5BC5F9B22962}"/>
                </a:ext>
              </a:extLst>
            </p:cNvPr>
            <p:cNvSpPr/>
            <p:nvPr/>
          </p:nvSpPr>
          <p:spPr>
            <a:xfrm>
              <a:off x="1391023" y="1903118"/>
              <a:ext cx="978517" cy="558650"/>
            </a:xfrm>
            <a:custGeom>
              <a:avLst/>
              <a:gdLst>
                <a:gd name="connsiteX0" fmla="*/ 0 w 1982364"/>
                <a:gd name="connsiteY0" fmla="*/ 23861 h 1089279"/>
                <a:gd name="connsiteX1" fmla="*/ 614254 w 1982364"/>
                <a:gd name="connsiteY1" fmla="*/ 37821 h 1089279"/>
                <a:gd name="connsiteX2" fmla="*/ 879500 w 1982364"/>
                <a:gd name="connsiteY2" fmla="*/ 379849 h 1089279"/>
                <a:gd name="connsiteX3" fmla="*/ 1214547 w 1982364"/>
                <a:gd name="connsiteY3" fmla="*/ 994102 h 1089279"/>
                <a:gd name="connsiteX4" fmla="*/ 1982364 w 1982364"/>
                <a:gd name="connsiteY4" fmla="*/ 1077864 h 1089279"/>
                <a:gd name="connsiteX0" fmla="*/ 0 w 1974014"/>
                <a:gd name="connsiteY0" fmla="*/ 13250 h 1107896"/>
                <a:gd name="connsiteX1" fmla="*/ 605904 w 1974014"/>
                <a:gd name="connsiteY1" fmla="*/ 56438 h 1107896"/>
                <a:gd name="connsiteX2" fmla="*/ 871150 w 1974014"/>
                <a:gd name="connsiteY2" fmla="*/ 398466 h 1107896"/>
                <a:gd name="connsiteX3" fmla="*/ 1206197 w 1974014"/>
                <a:gd name="connsiteY3" fmla="*/ 1012719 h 1107896"/>
                <a:gd name="connsiteX4" fmla="*/ 1974014 w 1974014"/>
                <a:gd name="connsiteY4" fmla="*/ 1096481 h 1107896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278 h 1124151"/>
                <a:gd name="connsiteX1" fmla="*/ 605904 w 1974014"/>
                <a:gd name="connsiteY1" fmla="*/ 72693 h 1124151"/>
                <a:gd name="connsiteX2" fmla="*/ 871150 w 1974014"/>
                <a:gd name="connsiteY2" fmla="*/ 414721 h 1124151"/>
                <a:gd name="connsiteX3" fmla="*/ 1206197 w 1974014"/>
                <a:gd name="connsiteY3" fmla="*/ 1028974 h 1124151"/>
                <a:gd name="connsiteX4" fmla="*/ 1974014 w 1974014"/>
                <a:gd name="connsiteY4" fmla="*/ 1112736 h 1124151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4025 h 1127898"/>
                <a:gd name="connsiteX1" fmla="*/ 605904 w 1974014"/>
                <a:gd name="connsiteY1" fmla="*/ 51388 h 1127898"/>
                <a:gd name="connsiteX2" fmla="*/ 871150 w 1974014"/>
                <a:gd name="connsiteY2" fmla="*/ 418468 h 1127898"/>
                <a:gd name="connsiteX3" fmla="*/ 1206197 w 1974014"/>
                <a:gd name="connsiteY3" fmla="*/ 1032721 h 1127898"/>
                <a:gd name="connsiteX4" fmla="*/ 1974014 w 1974014"/>
                <a:gd name="connsiteY4" fmla="*/ 1116483 h 1127898"/>
                <a:gd name="connsiteX0" fmla="*/ 0 w 1974014"/>
                <a:gd name="connsiteY0" fmla="*/ 171 h 1161622"/>
                <a:gd name="connsiteX1" fmla="*/ 605904 w 1974014"/>
                <a:gd name="connsiteY1" fmla="*/ 85112 h 1161622"/>
                <a:gd name="connsiteX2" fmla="*/ 871150 w 1974014"/>
                <a:gd name="connsiteY2" fmla="*/ 452192 h 1161622"/>
                <a:gd name="connsiteX3" fmla="*/ 1206197 w 1974014"/>
                <a:gd name="connsiteY3" fmla="*/ 1066445 h 1161622"/>
                <a:gd name="connsiteX4" fmla="*/ 1974014 w 1974014"/>
                <a:gd name="connsiteY4" fmla="*/ 1150207 h 1161622"/>
                <a:gd name="connsiteX0" fmla="*/ 0 w 1974014"/>
                <a:gd name="connsiteY0" fmla="*/ 2082 h 1134306"/>
                <a:gd name="connsiteX1" fmla="*/ 605904 w 1974014"/>
                <a:gd name="connsiteY1" fmla="*/ 57796 h 1134306"/>
                <a:gd name="connsiteX2" fmla="*/ 871150 w 1974014"/>
                <a:gd name="connsiteY2" fmla="*/ 424876 h 1134306"/>
                <a:gd name="connsiteX3" fmla="*/ 1206197 w 1974014"/>
                <a:gd name="connsiteY3" fmla="*/ 1039129 h 1134306"/>
                <a:gd name="connsiteX4" fmla="*/ 1974014 w 1974014"/>
                <a:gd name="connsiteY4" fmla="*/ 1122891 h 1134306"/>
                <a:gd name="connsiteX0" fmla="*/ 0 w 1974014"/>
                <a:gd name="connsiteY0" fmla="*/ 0 h 1132224"/>
                <a:gd name="connsiteX1" fmla="*/ 605904 w 1974014"/>
                <a:gd name="connsiteY1" fmla="*/ 55714 h 1132224"/>
                <a:gd name="connsiteX2" fmla="*/ 871150 w 1974014"/>
                <a:gd name="connsiteY2" fmla="*/ 422794 h 1132224"/>
                <a:gd name="connsiteX3" fmla="*/ 1206197 w 1974014"/>
                <a:gd name="connsiteY3" fmla="*/ 1037047 h 1132224"/>
                <a:gd name="connsiteX4" fmla="*/ 1974014 w 1974014"/>
                <a:gd name="connsiteY4" fmla="*/ 1120809 h 1132224"/>
                <a:gd name="connsiteX0" fmla="*/ 0 w 1974014"/>
                <a:gd name="connsiteY0" fmla="*/ 6628 h 1138852"/>
                <a:gd name="connsiteX1" fmla="*/ 614255 w 1974014"/>
                <a:gd name="connsiteY1" fmla="*/ 41465 h 1138852"/>
                <a:gd name="connsiteX2" fmla="*/ 871150 w 1974014"/>
                <a:gd name="connsiteY2" fmla="*/ 429422 h 1138852"/>
                <a:gd name="connsiteX3" fmla="*/ 1206197 w 1974014"/>
                <a:gd name="connsiteY3" fmla="*/ 1043675 h 1138852"/>
                <a:gd name="connsiteX4" fmla="*/ 1974014 w 1974014"/>
                <a:gd name="connsiteY4" fmla="*/ 1127437 h 1138852"/>
                <a:gd name="connsiteX0" fmla="*/ 0 w 1974014"/>
                <a:gd name="connsiteY0" fmla="*/ 14591 h 1146815"/>
                <a:gd name="connsiteX1" fmla="*/ 614255 w 1974014"/>
                <a:gd name="connsiteY1" fmla="*/ 49428 h 1146815"/>
                <a:gd name="connsiteX2" fmla="*/ 871150 w 1974014"/>
                <a:gd name="connsiteY2" fmla="*/ 437385 h 1146815"/>
                <a:gd name="connsiteX3" fmla="*/ 1206197 w 1974014"/>
                <a:gd name="connsiteY3" fmla="*/ 1051638 h 1146815"/>
                <a:gd name="connsiteX4" fmla="*/ 1974014 w 1974014"/>
                <a:gd name="connsiteY4" fmla="*/ 1135400 h 1146815"/>
                <a:gd name="connsiteX0" fmla="*/ 0 w 1974014"/>
                <a:gd name="connsiteY0" fmla="*/ 6746 h 1168198"/>
                <a:gd name="connsiteX1" fmla="*/ 614255 w 1974014"/>
                <a:gd name="connsiteY1" fmla="*/ 70811 h 1168198"/>
                <a:gd name="connsiteX2" fmla="*/ 871150 w 1974014"/>
                <a:gd name="connsiteY2" fmla="*/ 458768 h 1168198"/>
                <a:gd name="connsiteX3" fmla="*/ 1206197 w 1974014"/>
                <a:gd name="connsiteY3" fmla="*/ 1073021 h 1168198"/>
                <a:gd name="connsiteX4" fmla="*/ 1974014 w 1974014"/>
                <a:gd name="connsiteY4" fmla="*/ 1156783 h 1168198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3198 h 1164650"/>
                <a:gd name="connsiteX1" fmla="*/ 614255 w 1974014"/>
                <a:gd name="connsiteY1" fmla="*/ 67263 h 1164650"/>
                <a:gd name="connsiteX2" fmla="*/ 871150 w 1974014"/>
                <a:gd name="connsiteY2" fmla="*/ 455220 h 1164650"/>
                <a:gd name="connsiteX3" fmla="*/ 1206197 w 1974014"/>
                <a:gd name="connsiteY3" fmla="*/ 1069473 h 1164650"/>
                <a:gd name="connsiteX4" fmla="*/ 1974014 w 1974014"/>
                <a:gd name="connsiteY4" fmla="*/ 1153235 h 1164650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35732 h 1197184"/>
                <a:gd name="connsiteX1" fmla="*/ 614255 w 1974014"/>
                <a:gd name="connsiteY1" fmla="*/ 99797 h 1197184"/>
                <a:gd name="connsiteX2" fmla="*/ 1206197 w 1974014"/>
                <a:gd name="connsiteY2" fmla="*/ 1102007 h 1197184"/>
                <a:gd name="connsiteX3" fmla="*/ 1974014 w 1974014"/>
                <a:gd name="connsiteY3" fmla="*/ 1185769 h 1197184"/>
                <a:gd name="connsiteX0" fmla="*/ 0 w 1974014"/>
                <a:gd name="connsiteY0" fmla="*/ 0 h 1161452"/>
                <a:gd name="connsiteX1" fmla="*/ 661880 w 1974014"/>
                <a:gd name="connsiteY1" fmla="*/ 172015 h 1161452"/>
                <a:gd name="connsiteX2" fmla="*/ 1206197 w 1974014"/>
                <a:gd name="connsiteY2" fmla="*/ 1066275 h 1161452"/>
                <a:gd name="connsiteX3" fmla="*/ 1974014 w 1974014"/>
                <a:gd name="connsiteY3" fmla="*/ 1150037 h 1161452"/>
                <a:gd name="connsiteX0" fmla="*/ 0 w 1798168"/>
                <a:gd name="connsiteY0" fmla="*/ 0 h 1171158"/>
                <a:gd name="connsiteX1" fmla="*/ 661880 w 1798168"/>
                <a:gd name="connsiteY1" fmla="*/ 172015 h 1171158"/>
                <a:gd name="connsiteX2" fmla="*/ 1206197 w 1798168"/>
                <a:gd name="connsiteY2" fmla="*/ 1066275 h 1171158"/>
                <a:gd name="connsiteX3" fmla="*/ 1798168 w 1798168"/>
                <a:gd name="connsiteY3" fmla="*/ 1162826 h 1171158"/>
                <a:gd name="connsiteX0" fmla="*/ 0 w 1798168"/>
                <a:gd name="connsiteY0" fmla="*/ 0 h 1165595"/>
                <a:gd name="connsiteX1" fmla="*/ 661880 w 1798168"/>
                <a:gd name="connsiteY1" fmla="*/ 172015 h 1165595"/>
                <a:gd name="connsiteX2" fmla="*/ 1206197 w 1798168"/>
                <a:gd name="connsiteY2" fmla="*/ 1066275 h 1165595"/>
                <a:gd name="connsiteX3" fmla="*/ 1798168 w 1798168"/>
                <a:gd name="connsiteY3" fmla="*/ 1162826 h 116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168" h="1165595">
                  <a:moveTo>
                    <a:pt x="0" y="0"/>
                  </a:moveTo>
                  <a:cubicBezTo>
                    <a:pt x="161854" y="191"/>
                    <a:pt x="460847" y="-5697"/>
                    <a:pt x="661880" y="172015"/>
                  </a:cubicBezTo>
                  <a:cubicBezTo>
                    <a:pt x="862913" y="349727"/>
                    <a:pt x="979571" y="885280"/>
                    <a:pt x="1206197" y="1066275"/>
                  </a:cubicBezTo>
                  <a:cubicBezTo>
                    <a:pt x="1390008" y="1182611"/>
                    <a:pt x="1499771" y="1166324"/>
                    <a:pt x="1798168" y="1162826"/>
                  </a:cubicBezTo>
                </a:path>
              </a:pathLst>
            </a:custGeom>
            <a:noFill/>
            <a:ln w="127000">
              <a:solidFill>
                <a:schemeClr val="bg1">
                  <a:lumMod val="6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B20D06F0-D8F9-BF79-B68D-6C37EDF2A4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331" y="1781698"/>
              <a:ext cx="1379326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6B9D6129-3A57-4BD7-8708-F41F59600D7D}"/>
                </a:ext>
              </a:extLst>
            </p:cNvPr>
            <p:cNvSpPr/>
            <p:nvPr/>
          </p:nvSpPr>
          <p:spPr>
            <a:xfrm>
              <a:off x="2763173" y="1829879"/>
              <a:ext cx="986989" cy="563666"/>
            </a:xfrm>
            <a:custGeom>
              <a:avLst/>
              <a:gdLst>
                <a:gd name="connsiteX0" fmla="*/ 0 w 1982364"/>
                <a:gd name="connsiteY0" fmla="*/ 23861 h 1089279"/>
                <a:gd name="connsiteX1" fmla="*/ 614254 w 1982364"/>
                <a:gd name="connsiteY1" fmla="*/ 37821 h 1089279"/>
                <a:gd name="connsiteX2" fmla="*/ 879500 w 1982364"/>
                <a:gd name="connsiteY2" fmla="*/ 379849 h 1089279"/>
                <a:gd name="connsiteX3" fmla="*/ 1214547 w 1982364"/>
                <a:gd name="connsiteY3" fmla="*/ 994102 h 1089279"/>
                <a:gd name="connsiteX4" fmla="*/ 1982364 w 1982364"/>
                <a:gd name="connsiteY4" fmla="*/ 1077864 h 1089279"/>
                <a:gd name="connsiteX0" fmla="*/ 0 w 1974014"/>
                <a:gd name="connsiteY0" fmla="*/ 13250 h 1107896"/>
                <a:gd name="connsiteX1" fmla="*/ 605904 w 1974014"/>
                <a:gd name="connsiteY1" fmla="*/ 56438 h 1107896"/>
                <a:gd name="connsiteX2" fmla="*/ 871150 w 1974014"/>
                <a:gd name="connsiteY2" fmla="*/ 398466 h 1107896"/>
                <a:gd name="connsiteX3" fmla="*/ 1206197 w 1974014"/>
                <a:gd name="connsiteY3" fmla="*/ 1012719 h 1107896"/>
                <a:gd name="connsiteX4" fmla="*/ 1974014 w 1974014"/>
                <a:gd name="connsiteY4" fmla="*/ 1096481 h 1107896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278 h 1124151"/>
                <a:gd name="connsiteX1" fmla="*/ 605904 w 1974014"/>
                <a:gd name="connsiteY1" fmla="*/ 72693 h 1124151"/>
                <a:gd name="connsiteX2" fmla="*/ 871150 w 1974014"/>
                <a:gd name="connsiteY2" fmla="*/ 414721 h 1124151"/>
                <a:gd name="connsiteX3" fmla="*/ 1206197 w 1974014"/>
                <a:gd name="connsiteY3" fmla="*/ 1028974 h 1124151"/>
                <a:gd name="connsiteX4" fmla="*/ 1974014 w 1974014"/>
                <a:gd name="connsiteY4" fmla="*/ 1112736 h 1124151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4025 h 1127898"/>
                <a:gd name="connsiteX1" fmla="*/ 605904 w 1974014"/>
                <a:gd name="connsiteY1" fmla="*/ 51388 h 1127898"/>
                <a:gd name="connsiteX2" fmla="*/ 871150 w 1974014"/>
                <a:gd name="connsiteY2" fmla="*/ 418468 h 1127898"/>
                <a:gd name="connsiteX3" fmla="*/ 1206197 w 1974014"/>
                <a:gd name="connsiteY3" fmla="*/ 1032721 h 1127898"/>
                <a:gd name="connsiteX4" fmla="*/ 1974014 w 1974014"/>
                <a:gd name="connsiteY4" fmla="*/ 1116483 h 1127898"/>
                <a:gd name="connsiteX0" fmla="*/ 0 w 1974014"/>
                <a:gd name="connsiteY0" fmla="*/ 171 h 1161622"/>
                <a:gd name="connsiteX1" fmla="*/ 605904 w 1974014"/>
                <a:gd name="connsiteY1" fmla="*/ 85112 h 1161622"/>
                <a:gd name="connsiteX2" fmla="*/ 871150 w 1974014"/>
                <a:gd name="connsiteY2" fmla="*/ 452192 h 1161622"/>
                <a:gd name="connsiteX3" fmla="*/ 1206197 w 1974014"/>
                <a:gd name="connsiteY3" fmla="*/ 1066445 h 1161622"/>
                <a:gd name="connsiteX4" fmla="*/ 1974014 w 1974014"/>
                <a:gd name="connsiteY4" fmla="*/ 1150207 h 1161622"/>
                <a:gd name="connsiteX0" fmla="*/ 0 w 1974014"/>
                <a:gd name="connsiteY0" fmla="*/ 2082 h 1134306"/>
                <a:gd name="connsiteX1" fmla="*/ 605904 w 1974014"/>
                <a:gd name="connsiteY1" fmla="*/ 57796 h 1134306"/>
                <a:gd name="connsiteX2" fmla="*/ 871150 w 1974014"/>
                <a:gd name="connsiteY2" fmla="*/ 424876 h 1134306"/>
                <a:gd name="connsiteX3" fmla="*/ 1206197 w 1974014"/>
                <a:gd name="connsiteY3" fmla="*/ 1039129 h 1134306"/>
                <a:gd name="connsiteX4" fmla="*/ 1974014 w 1974014"/>
                <a:gd name="connsiteY4" fmla="*/ 1122891 h 1134306"/>
                <a:gd name="connsiteX0" fmla="*/ 0 w 1974014"/>
                <a:gd name="connsiteY0" fmla="*/ 0 h 1132224"/>
                <a:gd name="connsiteX1" fmla="*/ 605904 w 1974014"/>
                <a:gd name="connsiteY1" fmla="*/ 55714 h 1132224"/>
                <a:gd name="connsiteX2" fmla="*/ 871150 w 1974014"/>
                <a:gd name="connsiteY2" fmla="*/ 422794 h 1132224"/>
                <a:gd name="connsiteX3" fmla="*/ 1206197 w 1974014"/>
                <a:gd name="connsiteY3" fmla="*/ 1037047 h 1132224"/>
                <a:gd name="connsiteX4" fmla="*/ 1974014 w 1974014"/>
                <a:gd name="connsiteY4" fmla="*/ 1120809 h 1132224"/>
                <a:gd name="connsiteX0" fmla="*/ 0 w 1974014"/>
                <a:gd name="connsiteY0" fmla="*/ 6628 h 1138852"/>
                <a:gd name="connsiteX1" fmla="*/ 614255 w 1974014"/>
                <a:gd name="connsiteY1" fmla="*/ 41465 h 1138852"/>
                <a:gd name="connsiteX2" fmla="*/ 871150 w 1974014"/>
                <a:gd name="connsiteY2" fmla="*/ 429422 h 1138852"/>
                <a:gd name="connsiteX3" fmla="*/ 1206197 w 1974014"/>
                <a:gd name="connsiteY3" fmla="*/ 1043675 h 1138852"/>
                <a:gd name="connsiteX4" fmla="*/ 1974014 w 1974014"/>
                <a:gd name="connsiteY4" fmla="*/ 1127437 h 1138852"/>
                <a:gd name="connsiteX0" fmla="*/ 0 w 1974014"/>
                <a:gd name="connsiteY0" fmla="*/ 14591 h 1146815"/>
                <a:gd name="connsiteX1" fmla="*/ 614255 w 1974014"/>
                <a:gd name="connsiteY1" fmla="*/ 49428 h 1146815"/>
                <a:gd name="connsiteX2" fmla="*/ 871150 w 1974014"/>
                <a:gd name="connsiteY2" fmla="*/ 437385 h 1146815"/>
                <a:gd name="connsiteX3" fmla="*/ 1206197 w 1974014"/>
                <a:gd name="connsiteY3" fmla="*/ 1051638 h 1146815"/>
                <a:gd name="connsiteX4" fmla="*/ 1974014 w 1974014"/>
                <a:gd name="connsiteY4" fmla="*/ 1135400 h 1146815"/>
                <a:gd name="connsiteX0" fmla="*/ 0 w 1974014"/>
                <a:gd name="connsiteY0" fmla="*/ 6746 h 1168198"/>
                <a:gd name="connsiteX1" fmla="*/ 614255 w 1974014"/>
                <a:gd name="connsiteY1" fmla="*/ 70811 h 1168198"/>
                <a:gd name="connsiteX2" fmla="*/ 871150 w 1974014"/>
                <a:gd name="connsiteY2" fmla="*/ 458768 h 1168198"/>
                <a:gd name="connsiteX3" fmla="*/ 1206197 w 1974014"/>
                <a:gd name="connsiteY3" fmla="*/ 1073021 h 1168198"/>
                <a:gd name="connsiteX4" fmla="*/ 1974014 w 1974014"/>
                <a:gd name="connsiteY4" fmla="*/ 1156783 h 1168198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3198 h 1164650"/>
                <a:gd name="connsiteX1" fmla="*/ 614255 w 1974014"/>
                <a:gd name="connsiteY1" fmla="*/ 67263 h 1164650"/>
                <a:gd name="connsiteX2" fmla="*/ 871150 w 1974014"/>
                <a:gd name="connsiteY2" fmla="*/ 455220 h 1164650"/>
                <a:gd name="connsiteX3" fmla="*/ 1206197 w 1974014"/>
                <a:gd name="connsiteY3" fmla="*/ 1069473 h 1164650"/>
                <a:gd name="connsiteX4" fmla="*/ 1974014 w 1974014"/>
                <a:gd name="connsiteY4" fmla="*/ 1153235 h 1164650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35732 h 1197184"/>
                <a:gd name="connsiteX1" fmla="*/ 614255 w 1974014"/>
                <a:gd name="connsiteY1" fmla="*/ 99797 h 1197184"/>
                <a:gd name="connsiteX2" fmla="*/ 1206197 w 1974014"/>
                <a:gd name="connsiteY2" fmla="*/ 1102007 h 1197184"/>
                <a:gd name="connsiteX3" fmla="*/ 1974014 w 1974014"/>
                <a:gd name="connsiteY3" fmla="*/ 1185769 h 1197184"/>
                <a:gd name="connsiteX0" fmla="*/ 0 w 1974014"/>
                <a:gd name="connsiteY0" fmla="*/ 0 h 1161452"/>
                <a:gd name="connsiteX1" fmla="*/ 661880 w 1974014"/>
                <a:gd name="connsiteY1" fmla="*/ 172015 h 1161452"/>
                <a:gd name="connsiteX2" fmla="*/ 1206197 w 1974014"/>
                <a:gd name="connsiteY2" fmla="*/ 1066275 h 1161452"/>
                <a:gd name="connsiteX3" fmla="*/ 1974014 w 1974014"/>
                <a:gd name="connsiteY3" fmla="*/ 1150037 h 1161452"/>
                <a:gd name="connsiteX0" fmla="*/ 0 w 1798168"/>
                <a:gd name="connsiteY0" fmla="*/ 0 h 1171158"/>
                <a:gd name="connsiteX1" fmla="*/ 661880 w 1798168"/>
                <a:gd name="connsiteY1" fmla="*/ 172015 h 1171158"/>
                <a:gd name="connsiteX2" fmla="*/ 1206197 w 1798168"/>
                <a:gd name="connsiteY2" fmla="*/ 1066275 h 1171158"/>
                <a:gd name="connsiteX3" fmla="*/ 1798168 w 1798168"/>
                <a:gd name="connsiteY3" fmla="*/ 1162826 h 1171158"/>
                <a:gd name="connsiteX0" fmla="*/ 0 w 1798168"/>
                <a:gd name="connsiteY0" fmla="*/ 0 h 1165595"/>
                <a:gd name="connsiteX1" fmla="*/ 661880 w 1798168"/>
                <a:gd name="connsiteY1" fmla="*/ 172015 h 1165595"/>
                <a:gd name="connsiteX2" fmla="*/ 1206197 w 1798168"/>
                <a:gd name="connsiteY2" fmla="*/ 1066275 h 1165595"/>
                <a:gd name="connsiteX3" fmla="*/ 1798168 w 1798168"/>
                <a:gd name="connsiteY3" fmla="*/ 1162826 h 116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168" h="1165595">
                  <a:moveTo>
                    <a:pt x="0" y="0"/>
                  </a:moveTo>
                  <a:cubicBezTo>
                    <a:pt x="161854" y="191"/>
                    <a:pt x="460847" y="-5697"/>
                    <a:pt x="661880" y="172015"/>
                  </a:cubicBezTo>
                  <a:cubicBezTo>
                    <a:pt x="862913" y="349727"/>
                    <a:pt x="979571" y="885280"/>
                    <a:pt x="1206197" y="1066275"/>
                  </a:cubicBezTo>
                  <a:cubicBezTo>
                    <a:pt x="1390008" y="1182611"/>
                    <a:pt x="1499771" y="1166324"/>
                    <a:pt x="1798168" y="1162826"/>
                  </a:cubicBezTo>
                </a:path>
              </a:pathLst>
            </a:custGeom>
            <a:noFill/>
            <a:ln w="63500">
              <a:solidFill>
                <a:schemeClr val="bg1">
                  <a:lumMod val="65000"/>
                </a:schemeClr>
              </a:solidFill>
              <a:tailEnd type="triangle" w="med" len="med"/>
            </a:ln>
            <a:effectLst>
              <a:outerShdw blurRad="50800" dist="50800" dir="54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B717B815-868F-D672-2329-328725E42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030" y="1747600"/>
              <a:ext cx="1940022" cy="22988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D7496BCA-2D8A-B0CA-B9A2-9E646B8D0D47}"/>
                </a:ext>
              </a:extLst>
            </p:cNvPr>
            <p:cNvSpPr/>
            <p:nvPr/>
          </p:nvSpPr>
          <p:spPr>
            <a:xfrm>
              <a:off x="4142264" y="1792448"/>
              <a:ext cx="1174683" cy="566201"/>
            </a:xfrm>
            <a:custGeom>
              <a:avLst/>
              <a:gdLst>
                <a:gd name="connsiteX0" fmla="*/ 0 w 1982364"/>
                <a:gd name="connsiteY0" fmla="*/ 23861 h 1089279"/>
                <a:gd name="connsiteX1" fmla="*/ 614254 w 1982364"/>
                <a:gd name="connsiteY1" fmla="*/ 37821 h 1089279"/>
                <a:gd name="connsiteX2" fmla="*/ 879500 w 1982364"/>
                <a:gd name="connsiteY2" fmla="*/ 379849 h 1089279"/>
                <a:gd name="connsiteX3" fmla="*/ 1214547 w 1982364"/>
                <a:gd name="connsiteY3" fmla="*/ 994102 h 1089279"/>
                <a:gd name="connsiteX4" fmla="*/ 1982364 w 1982364"/>
                <a:gd name="connsiteY4" fmla="*/ 1077864 h 1089279"/>
                <a:gd name="connsiteX0" fmla="*/ 0 w 1974014"/>
                <a:gd name="connsiteY0" fmla="*/ 13250 h 1107896"/>
                <a:gd name="connsiteX1" fmla="*/ 605904 w 1974014"/>
                <a:gd name="connsiteY1" fmla="*/ 56438 h 1107896"/>
                <a:gd name="connsiteX2" fmla="*/ 871150 w 1974014"/>
                <a:gd name="connsiteY2" fmla="*/ 398466 h 1107896"/>
                <a:gd name="connsiteX3" fmla="*/ 1206197 w 1974014"/>
                <a:gd name="connsiteY3" fmla="*/ 1012719 h 1107896"/>
                <a:gd name="connsiteX4" fmla="*/ 1974014 w 1974014"/>
                <a:gd name="connsiteY4" fmla="*/ 1096481 h 1107896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278 h 1124151"/>
                <a:gd name="connsiteX1" fmla="*/ 605904 w 1974014"/>
                <a:gd name="connsiteY1" fmla="*/ 72693 h 1124151"/>
                <a:gd name="connsiteX2" fmla="*/ 871150 w 1974014"/>
                <a:gd name="connsiteY2" fmla="*/ 414721 h 1124151"/>
                <a:gd name="connsiteX3" fmla="*/ 1206197 w 1974014"/>
                <a:gd name="connsiteY3" fmla="*/ 1028974 h 1124151"/>
                <a:gd name="connsiteX4" fmla="*/ 1974014 w 1974014"/>
                <a:gd name="connsiteY4" fmla="*/ 1112736 h 1124151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4025 h 1127898"/>
                <a:gd name="connsiteX1" fmla="*/ 605904 w 1974014"/>
                <a:gd name="connsiteY1" fmla="*/ 51388 h 1127898"/>
                <a:gd name="connsiteX2" fmla="*/ 871150 w 1974014"/>
                <a:gd name="connsiteY2" fmla="*/ 418468 h 1127898"/>
                <a:gd name="connsiteX3" fmla="*/ 1206197 w 1974014"/>
                <a:gd name="connsiteY3" fmla="*/ 1032721 h 1127898"/>
                <a:gd name="connsiteX4" fmla="*/ 1974014 w 1974014"/>
                <a:gd name="connsiteY4" fmla="*/ 1116483 h 1127898"/>
                <a:gd name="connsiteX0" fmla="*/ 0 w 1974014"/>
                <a:gd name="connsiteY0" fmla="*/ 171 h 1161622"/>
                <a:gd name="connsiteX1" fmla="*/ 605904 w 1974014"/>
                <a:gd name="connsiteY1" fmla="*/ 85112 h 1161622"/>
                <a:gd name="connsiteX2" fmla="*/ 871150 w 1974014"/>
                <a:gd name="connsiteY2" fmla="*/ 452192 h 1161622"/>
                <a:gd name="connsiteX3" fmla="*/ 1206197 w 1974014"/>
                <a:gd name="connsiteY3" fmla="*/ 1066445 h 1161622"/>
                <a:gd name="connsiteX4" fmla="*/ 1974014 w 1974014"/>
                <a:gd name="connsiteY4" fmla="*/ 1150207 h 1161622"/>
                <a:gd name="connsiteX0" fmla="*/ 0 w 1974014"/>
                <a:gd name="connsiteY0" fmla="*/ 2082 h 1134306"/>
                <a:gd name="connsiteX1" fmla="*/ 605904 w 1974014"/>
                <a:gd name="connsiteY1" fmla="*/ 57796 h 1134306"/>
                <a:gd name="connsiteX2" fmla="*/ 871150 w 1974014"/>
                <a:gd name="connsiteY2" fmla="*/ 424876 h 1134306"/>
                <a:gd name="connsiteX3" fmla="*/ 1206197 w 1974014"/>
                <a:gd name="connsiteY3" fmla="*/ 1039129 h 1134306"/>
                <a:gd name="connsiteX4" fmla="*/ 1974014 w 1974014"/>
                <a:gd name="connsiteY4" fmla="*/ 1122891 h 1134306"/>
                <a:gd name="connsiteX0" fmla="*/ 0 w 1974014"/>
                <a:gd name="connsiteY0" fmla="*/ 0 h 1132224"/>
                <a:gd name="connsiteX1" fmla="*/ 605904 w 1974014"/>
                <a:gd name="connsiteY1" fmla="*/ 55714 h 1132224"/>
                <a:gd name="connsiteX2" fmla="*/ 871150 w 1974014"/>
                <a:gd name="connsiteY2" fmla="*/ 422794 h 1132224"/>
                <a:gd name="connsiteX3" fmla="*/ 1206197 w 1974014"/>
                <a:gd name="connsiteY3" fmla="*/ 1037047 h 1132224"/>
                <a:gd name="connsiteX4" fmla="*/ 1974014 w 1974014"/>
                <a:gd name="connsiteY4" fmla="*/ 1120809 h 1132224"/>
                <a:gd name="connsiteX0" fmla="*/ 0 w 1974014"/>
                <a:gd name="connsiteY0" fmla="*/ 6628 h 1138852"/>
                <a:gd name="connsiteX1" fmla="*/ 614255 w 1974014"/>
                <a:gd name="connsiteY1" fmla="*/ 41465 h 1138852"/>
                <a:gd name="connsiteX2" fmla="*/ 871150 w 1974014"/>
                <a:gd name="connsiteY2" fmla="*/ 429422 h 1138852"/>
                <a:gd name="connsiteX3" fmla="*/ 1206197 w 1974014"/>
                <a:gd name="connsiteY3" fmla="*/ 1043675 h 1138852"/>
                <a:gd name="connsiteX4" fmla="*/ 1974014 w 1974014"/>
                <a:gd name="connsiteY4" fmla="*/ 1127437 h 1138852"/>
                <a:gd name="connsiteX0" fmla="*/ 0 w 1974014"/>
                <a:gd name="connsiteY0" fmla="*/ 14591 h 1146815"/>
                <a:gd name="connsiteX1" fmla="*/ 614255 w 1974014"/>
                <a:gd name="connsiteY1" fmla="*/ 49428 h 1146815"/>
                <a:gd name="connsiteX2" fmla="*/ 871150 w 1974014"/>
                <a:gd name="connsiteY2" fmla="*/ 437385 h 1146815"/>
                <a:gd name="connsiteX3" fmla="*/ 1206197 w 1974014"/>
                <a:gd name="connsiteY3" fmla="*/ 1051638 h 1146815"/>
                <a:gd name="connsiteX4" fmla="*/ 1974014 w 1974014"/>
                <a:gd name="connsiteY4" fmla="*/ 1135400 h 1146815"/>
                <a:gd name="connsiteX0" fmla="*/ 0 w 1974014"/>
                <a:gd name="connsiteY0" fmla="*/ 6746 h 1168198"/>
                <a:gd name="connsiteX1" fmla="*/ 614255 w 1974014"/>
                <a:gd name="connsiteY1" fmla="*/ 70811 h 1168198"/>
                <a:gd name="connsiteX2" fmla="*/ 871150 w 1974014"/>
                <a:gd name="connsiteY2" fmla="*/ 458768 h 1168198"/>
                <a:gd name="connsiteX3" fmla="*/ 1206197 w 1974014"/>
                <a:gd name="connsiteY3" fmla="*/ 1073021 h 1168198"/>
                <a:gd name="connsiteX4" fmla="*/ 1974014 w 1974014"/>
                <a:gd name="connsiteY4" fmla="*/ 1156783 h 1168198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3198 h 1164650"/>
                <a:gd name="connsiteX1" fmla="*/ 614255 w 1974014"/>
                <a:gd name="connsiteY1" fmla="*/ 67263 h 1164650"/>
                <a:gd name="connsiteX2" fmla="*/ 871150 w 1974014"/>
                <a:gd name="connsiteY2" fmla="*/ 455220 h 1164650"/>
                <a:gd name="connsiteX3" fmla="*/ 1206197 w 1974014"/>
                <a:gd name="connsiteY3" fmla="*/ 1069473 h 1164650"/>
                <a:gd name="connsiteX4" fmla="*/ 1974014 w 1974014"/>
                <a:gd name="connsiteY4" fmla="*/ 1153235 h 1164650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35732 h 1197184"/>
                <a:gd name="connsiteX1" fmla="*/ 614255 w 1974014"/>
                <a:gd name="connsiteY1" fmla="*/ 99797 h 1197184"/>
                <a:gd name="connsiteX2" fmla="*/ 1206197 w 1974014"/>
                <a:gd name="connsiteY2" fmla="*/ 1102007 h 1197184"/>
                <a:gd name="connsiteX3" fmla="*/ 1974014 w 1974014"/>
                <a:gd name="connsiteY3" fmla="*/ 1185769 h 1197184"/>
                <a:gd name="connsiteX0" fmla="*/ 0 w 1974014"/>
                <a:gd name="connsiteY0" fmla="*/ 0 h 1161452"/>
                <a:gd name="connsiteX1" fmla="*/ 661880 w 1974014"/>
                <a:gd name="connsiteY1" fmla="*/ 172015 h 1161452"/>
                <a:gd name="connsiteX2" fmla="*/ 1206197 w 1974014"/>
                <a:gd name="connsiteY2" fmla="*/ 1066275 h 1161452"/>
                <a:gd name="connsiteX3" fmla="*/ 1974014 w 1974014"/>
                <a:gd name="connsiteY3" fmla="*/ 1150037 h 1161452"/>
                <a:gd name="connsiteX0" fmla="*/ 0 w 1798168"/>
                <a:gd name="connsiteY0" fmla="*/ 0 h 1171158"/>
                <a:gd name="connsiteX1" fmla="*/ 661880 w 1798168"/>
                <a:gd name="connsiteY1" fmla="*/ 172015 h 1171158"/>
                <a:gd name="connsiteX2" fmla="*/ 1206197 w 1798168"/>
                <a:gd name="connsiteY2" fmla="*/ 1066275 h 1171158"/>
                <a:gd name="connsiteX3" fmla="*/ 1798168 w 1798168"/>
                <a:gd name="connsiteY3" fmla="*/ 1162826 h 1171158"/>
                <a:gd name="connsiteX0" fmla="*/ 0 w 1798168"/>
                <a:gd name="connsiteY0" fmla="*/ 0 h 1165595"/>
                <a:gd name="connsiteX1" fmla="*/ 661880 w 1798168"/>
                <a:gd name="connsiteY1" fmla="*/ 172015 h 1165595"/>
                <a:gd name="connsiteX2" fmla="*/ 1206197 w 1798168"/>
                <a:gd name="connsiteY2" fmla="*/ 1066275 h 1165595"/>
                <a:gd name="connsiteX3" fmla="*/ 1798168 w 1798168"/>
                <a:gd name="connsiteY3" fmla="*/ 1162826 h 116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168" h="1165595">
                  <a:moveTo>
                    <a:pt x="0" y="0"/>
                  </a:moveTo>
                  <a:cubicBezTo>
                    <a:pt x="161854" y="191"/>
                    <a:pt x="460847" y="-5697"/>
                    <a:pt x="661880" y="172015"/>
                  </a:cubicBezTo>
                  <a:cubicBezTo>
                    <a:pt x="862913" y="349727"/>
                    <a:pt x="979571" y="885280"/>
                    <a:pt x="1206197" y="1066275"/>
                  </a:cubicBezTo>
                  <a:cubicBezTo>
                    <a:pt x="1390008" y="1182611"/>
                    <a:pt x="1499771" y="1166324"/>
                    <a:pt x="1798168" y="1162826"/>
                  </a:cubicBezTo>
                </a:path>
              </a:pathLst>
            </a:custGeom>
            <a:noFill/>
            <a:ln w="31750">
              <a:solidFill>
                <a:schemeClr val="bg1">
                  <a:lumMod val="65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2EEEE2F-45FA-5B89-9A20-428A42239F74}"/>
                </a:ext>
              </a:extLst>
            </p:cNvPr>
            <p:cNvCxnSpPr>
              <a:cxnSpLocks/>
            </p:cNvCxnSpPr>
            <p:nvPr/>
          </p:nvCxnSpPr>
          <p:spPr>
            <a:xfrm>
              <a:off x="348381" y="1854416"/>
              <a:ext cx="588660" cy="0"/>
            </a:xfrm>
            <a:prstGeom prst="line">
              <a:avLst/>
            </a:prstGeom>
            <a:ln w="2540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84553CB5-8219-8B88-1949-F203F87EBAFD}"/>
                </a:ext>
              </a:extLst>
            </p:cNvPr>
            <p:cNvCxnSpPr>
              <a:cxnSpLocks/>
            </p:cNvCxnSpPr>
            <p:nvPr/>
          </p:nvCxnSpPr>
          <p:spPr>
            <a:xfrm>
              <a:off x="1540797" y="1804432"/>
              <a:ext cx="588660" cy="0"/>
            </a:xfrm>
            <a:prstGeom prst="line">
              <a:avLst/>
            </a:prstGeom>
            <a:ln w="1270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6BFF71BE-D230-37C6-84A8-1869B4CAD622}"/>
                </a:ext>
              </a:extLst>
            </p:cNvPr>
            <p:cNvCxnSpPr>
              <a:cxnSpLocks/>
            </p:cNvCxnSpPr>
            <p:nvPr/>
          </p:nvCxnSpPr>
          <p:spPr>
            <a:xfrm>
              <a:off x="3215503" y="1782274"/>
              <a:ext cx="482150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38533F3E-E30A-FCF9-C5DB-8909AA1CAE22}"/>
                    </a:ext>
                  </a:extLst>
                </p:cNvPr>
                <p:cNvSpPr txBox="1"/>
                <p:nvPr/>
              </p:nvSpPr>
              <p:spPr>
                <a:xfrm>
                  <a:off x="341953" y="1372163"/>
                  <a:ext cx="9893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1E4899"/>
                      </a:solidFill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sz="1200" dirty="0">
                      <a:solidFill>
                        <a:srgbClr val="1E4899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38533F3E-E30A-FCF9-C5DB-8909AA1C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3" y="1372163"/>
                  <a:ext cx="989373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2D1B54E3-D62F-76D5-7542-366FCF6BDCB4}"/>
                    </a:ext>
                  </a:extLst>
                </p:cNvPr>
                <p:cNvSpPr txBox="1"/>
                <p:nvPr/>
              </p:nvSpPr>
              <p:spPr>
                <a:xfrm>
                  <a:off x="3119498" y="1372163"/>
                  <a:ext cx="9893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1E4899"/>
                      </a:solidFill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200" dirty="0">
                      <a:solidFill>
                        <a:srgbClr val="1E4899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2D1B54E3-D62F-76D5-7542-366FCF6BD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498" y="1372163"/>
                  <a:ext cx="989373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B3298AF-C5AC-C0F7-2FAD-C2903EE0CC6B}"/>
                </a:ext>
              </a:extLst>
            </p:cNvPr>
            <p:cNvCxnSpPr>
              <a:cxnSpLocks/>
            </p:cNvCxnSpPr>
            <p:nvPr/>
          </p:nvCxnSpPr>
          <p:spPr>
            <a:xfrm>
              <a:off x="2164031" y="2451479"/>
              <a:ext cx="3170256" cy="0"/>
            </a:xfrm>
            <a:prstGeom prst="line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1BFCECBD-F04A-3466-6CBD-7775F184C583}"/>
                </a:ext>
              </a:extLst>
            </p:cNvPr>
            <p:cNvCxnSpPr>
              <a:cxnSpLocks/>
            </p:cNvCxnSpPr>
            <p:nvPr/>
          </p:nvCxnSpPr>
          <p:spPr>
            <a:xfrm>
              <a:off x="3645460" y="2388046"/>
              <a:ext cx="1688827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E50A4B3D-A0EE-C39D-6F64-B2E186328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1176" y="2461769"/>
              <a:ext cx="305771" cy="14583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222399F9-E41C-83D6-02D0-6B6DEA9C6955}"/>
                </a:ext>
              </a:extLst>
            </p:cNvPr>
            <p:cNvCxnSpPr>
              <a:cxnSpLocks/>
            </p:cNvCxnSpPr>
            <p:nvPr/>
          </p:nvCxnSpPr>
          <p:spPr>
            <a:xfrm>
              <a:off x="5278776" y="2414933"/>
              <a:ext cx="827311" cy="14292"/>
            </a:xfrm>
            <a:prstGeom prst="line">
              <a:avLst/>
            </a:prstGeom>
            <a:ln w="190500">
              <a:solidFill>
                <a:schemeClr val="bg1">
                  <a:lumMod val="6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69B31626-D4D4-C419-C399-0D5D1004A8AA}"/>
                </a:ext>
              </a:extLst>
            </p:cNvPr>
            <p:cNvSpPr/>
            <p:nvPr/>
          </p:nvSpPr>
          <p:spPr>
            <a:xfrm>
              <a:off x="783225" y="488015"/>
              <a:ext cx="2591588" cy="333029"/>
            </a:xfrm>
            <a:custGeom>
              <a:avLst/>
              <a:gdLst>
                <a:gd name="connsiteX0" fmla="*/ 0 w 1585731"/>
                <a:gd name="connsiteY0" fmla="*/ 289441 h 312591"/>
                <a:gd name="connsiteX1" fmla="*/ 844951 w 1585731"/>
                <a:gd name="connsiteY1" fmla="*/ 74 h 312591"/>
                <a:gd name="connsiteX2" fmla="*/ 1585731 w 1585731"/>
                <a:gd name="connsiteY2" fmla="*/ 312591 h 312591"/>
                <a:gd name="connsiteX0" fmla="*/ 0 w 1490373"/>
                <a:gd name="connsiteY0" fmla="*/ 289441 h 514283"/>
                <a:gd name="connsiteX1" fmla="*/ 844951 w 1490373"/>
                <a:gd name="connsiteY1" fmla="*/ 74 h 514283"/>
                <a:gd name="connsiteX2" fmla="*/ 1490373 w 1490373"/>
                <a:gd name="connsiteY2" fmla="*/ 514283 h 514283"/>
                <a:gd name="connsiteX0" fmla="*/ 0 w 1490373"/>
                <a:gd name="connsiteY0" fmla="*/ 289441 h 514283"/>
                <a:gd name="connsiteX1" fmla="*/ 844951 w 1490373"/>
                <a:gd name="connsiteY1" fmla="*/ 74 h 514283"/>
                <a:gd name="connsiteX2" fmla="*/ 1490373 w 1490373"/>
                <a:gd name="connsiteY2" fmla="*/ 514283 h 51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0373" h="514283">
                  <a:moveTo>
                    <a:pt x="0" y="289441"/>
                  </a:moveTo>
                  <a:cubicBezTo>
                    <a:pt x="290331" y="142828"/>
                    <a:pt x="580663" y="-3784"/>
                    <a:pt x="844951" y="74"/>
                  </a:cubicBezTo>
                  <a:cubicBezTo>
                    <a:pt x="1109239" y="3932"/>
                    <a:pt x="1309342" y="222436"/>
                    <a:pt x="1490373" y="514283"/>
                  </a:cubicBezTo>
                </a:path>
              </a:pathLst>
            </a:custGeom>
            <a:ln w="12700">
              <a:solidFill>
                <a:schemeClr val="tx1"/>
              </a:solidFill>
              <a:prstDash val="dashDot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B2B50E8F-1DB0-0B2B-6D48-A982F3E45E06}"/>
                </a:ext>
              </a:extLst>
            </p:cNvPr>
            <p:cNvSpPr/>
            <p:nvPr/>
          </p:nvSpPr>
          <p:spPr>
            <a:xfrm>
              <a:off x="783226" y="603225"/>
              <a:ext cx="1340908" cy="205829"/>
            </a:xfrm>
            <a:custGeom>
              <a:avLst/>
              <a:gdLst>
                <a:gd name="connsiteX0" fmla="*/ 0 w 3576577"/>
                <a:gd name="connsiteY0" fmla="*/ 416917 h 416917"/>
                <a:gd name="connsiteX1" fmla="*/ 1794076 w 3576577"/>
                <a:gd name="connsiteY1" fmla="*/ 228 h 416917"/>
                <a:gd name="connsiteX2" fmla="*/ 3576577 w 3576577"/>
                <a:gd name="connsiteY2" fmla="*/ 370618 h 416917"/>
                <a:gd name="connsiteX0" fmla="*/ 0 w 3510935"/>
                <a:gd name="connsiteY0" fmla="*/ 416750 h 914369"/>
                <a:gd name="connsiteX1" fmla="*/ 1794076 w 3510935"/>
                <a:gd name="connsiteY1" fmla="*/ 61 h 914369"/>
                <a:gd name="connsiteX2" fmla="*/ 3510935 w 3510935"/>
                <a:gd name="connsiteY2" fmla="*/ 914369 h 914369"/>
                <a:gd name="connsiteX0" fmla="*/ 0 w 3510935"/>
                <a:gd name="connsiteY0" fmla="*/ 416779 h 914398"/>
                <a:gd name="connsiteX1" fmla="*/ 1794076 w 3510935"/>
                <a:gd name="connsiteY1" fmla="*/ 90 h 914398"/>
                <a:gd name="connsiteX2" fmla="*/ 3510935 w 3510935"/>
                <a:gd name="connsiteY2" fmla="*/ 914398 h 91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0935" h="914398">
                  <a:moveTo>
                    <a:pt x="0" y="416779"/>
                  </a:moveTo>
                  <a:cubicBezTo>
                    <a:pt x="598990" y="212292"/>
                    <a:pt x="1197980" y="7806"/>
                    <a:pt x="1794076" y="90"/>
                  </a:cubicBezTo>
                  <a:cubicBezTo>
                    <a:pt x="2390172" y="-7626"/>
                    <a:pt x="3103719" y="483602"/>
                    <a:pt x="3510935" y="91439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C5981B7A-765E-3D20-DFB5-8CC432EB0F88}"/>
                </a:ext>
              </a:extLst>
            </p:cNvPr>
            <p:cNvSpPr/>
            <p:nvPr/>
          </p:nvSpPr>
          <p:spPr>
            <a:xfrm>
              <a:off x="800663" y="350883"/>
              <a:ext cx="3931156" cy="477757"/>
            </a:xfrm>
            <a:custGeom>
              <a:avLst/>
              <a:gdLst>
                <a:gd name="connsiteX0" fmla="*/ 0 w 4919240"/>
                <a:gd name="connsiteY0" fmla="*/ 347614 h 405488"/>
                <a:gd name="connsiteX1" fmla="*/ 2720050 w 4919240"/>
                <a:gd name="connsiteY1" fmla="*/ 374 h 405488"/>
                <a:gd name="connsiteX2" fmla="*/ 4919240 w 4919240"/>
                <a:gd name="connsiteY2" fmla="*/ 405488 h 405488"/>
                <a:gd name="connsiteX0" fmla="*/ 0 w 4677407"/>
                <a:gd name="connsiteY0" fmla="*/ 347614 h 537714"/>
                <a:gd name="connsiteX1" fmla="*/ 2720050 w 4677407"/>
                <a:gd name="connsiteY1" fmla="*/ 374 h 537714"/>
                <a:gd name="connsiteX2" fmla="*/ 4677407 w 4677407"/>
                <a:gd name="connsiteY2" fmla="*/ 537714 h 537714"/>
                <a:gd name="connsiteX0" fmla="*/ 0 w 4677407"/>
                <a:gd name="connsiteY0" fmla="*/ 347614 h 537714"/>
                <a:gd name="connsiteX1" fmla="*/ 2720050 w 4677407"/>
                <a:gd name="connsiteY1" fmla="*/ 374 h 537714"/>
                <a:gd name="connsiteX2" fmla="*/ 4677407 w 4677407"/>
                <a:gd name="connsiteY2" fmla="*/ 537714 h 5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77407" h="537714">
                  <a:moveTo>
                    <a:pt x="0" y="347614"/>
                  </a:moveTo>
                  <a:cubicBezTo>
                    <a:pt x="950088" y="169171"/>
                    <a:pt x="1900177" y="-9272"/>
                    <a:pt x="2720050" y="374"/>
                  </a:cubicBezTo>
                  <a:cubicBezTo>
                    <a:pt x="3539923" y="10020"/>
                    <a:pt x="4108665" y="245533"/>
                    <a:pt x="4677407" y="53771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9DE4559-2F7D-589F-B5CC-4611361F2983}"/>
                </a:ext>
              </a:extLst>
            </p:cNvPr>
            <p:cNvSpPr txBox="1"/>
            <p:nvPr/>
          </p:nvSpPr>
          <p:spPr>
            <a:xfrm>
              <a:off x="2727278" y="101983"/>
              <a:ext cx="453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F63EBBA9-F472-BB2C-BFCE-AF785896AC86}"/>
                    </a:ext>
                  </a:extLst>
                </p:cNvPr>
                <p:cNvSpPr txBox="1"/>
                <p:nvPr/>
              </p:nvSpPr>
              <p:spPr>
                <a:xfrm>
                  <a:off x="4643507" y="1372163"/>
                  <a:ext cx="9893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1E4899"/>
                      </a:solidFill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sz="1200" dirty="0">
                      <a:solidFill>
                        <a:srgbClr val="1E4899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F63EBBA9-F472-BB2C-BFCE-AF785896A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507" y="1372163"/>
                  <a:ext cx="989373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63E57BFE-EE9E-3281-5135-4F26D8EE09E2}"/>
                    </a:ext>
                  </a:extLst>
                </p:cNvPr>
                <p:cNvSpPr txBox="1"/>
                <p:nvPr/>
              </p:nvSpPr>
              <p:spPr>
                <a:xfrm>
                  <a:off x="1853447" y="1372163"/>
                  <a:ext cx="9861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1E4899"/>
                      </a:solidFill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1E48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sz="1200" dirty="0">
                      <a:solidFill>
                        <a:srgbClr val="1E4899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63E57BFE-EE9E-3281-5135-4F26D8EE0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447" y="1372163"/>
                  <a:ext cx="986104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953BB472-C472-0017-5FF9-F245CEEC07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89304" y="1736750"/>
              <a:ext cx="224592" cy="229265"/>
              <a:chOff x="3084961" y="5191330"/>
              <a:chExt cx="914400" cy="914400"/>
            </a:xfrm>
          </p:grpSpPr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B710D5AE-8409-2867-C58A-E56964BC7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4961" y="51913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726" name="Graphic 725">
                <a:extLst>
                  <a:ext uri="{FF2B5EF4-FFF2-40B4-BE49-F238E27FC236}">
                    <a16:creationId xmlns:a16="http://schemas.microsoft.com/office/drawing/2014/main" id="{D0BBC76D-6C5D-2640-9342-5BCBA3516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192870" y="5312173"/>
                <a:ext cx="676311" cy="676311"/>
              </a:xfrm>
              <a:prstGeom prst="rect">
                <a:avLst/>
              </a:prstGeom>
            </p:spPr>
          </p:pic>
        </p:grp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798A6B7D-A55D-755C-2943-C0DF9D954E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63266" y="1700992"/>
              <a:ext cx="224592" cy="229265"/>
              <a:chOff x="3084961" y="5191330"/>
              <a:chExt cx="914400" cy="914400"/>
            </a:xfrm>
          </p:grpSpPr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14E17EC1-A1AC-3CE9-7871-0CB72CD04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4961" y="51913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724" name="Graphic 723">
                <a:extLst>
                  <a:ext uri="{FF2B5EF4-FFF2-40B4-BE49-F238E27FC236}">
                    <a16:creationId xmlns:a16="http://schemas.microsoft.com/office/drawing/2014/main" id="{1EACD741-9D43-EA8B-57FD-AB681C36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192870" y="5312173"/>
                <a:ext cx="676311" cy="676311"/>
              </a:xfrm>
              <a:prstGeom prst="rect">
                <a:avLst/>
              </a:prstGeom>
            </p:spPr>
          </p:pic>
        </p:grpSp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99AF9971-61BA-5DC6-E2F3-9E9FD041AF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84539" y="1646508"/>
              <a:ext cx="224592" cy="229265"/>
              <a:chOff x="3084961" y="5191330"/>
              <a:chExt cx="914400" cy="914400"/>
            </a:xfrm>
          </p:grpSpPr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91D9A008-044A-3104-0EB1-9D85A3B01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4961" y="51913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722" name="Graphic 721">
                <a:extLst>
                  <a:ext uri="{FF2B5EF4-FFF2-40B4-BE49-F238E27FC236}">
                    <a16:creationId xmlns:a16="http://schemas.microsoft.com/office/drawing/2014/main" id="{4A51CF76-A78C-1221-D1B0-E02EC832E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192870" y="5312173"/>
                <a:ext cx="676311" cy="676311"/>
              </a:xfrm>
              <a:prstGeom prst="rect">
                <a:avLst/>
              </a:prstGeom>
            </p:spPr>
          </p:pic>
        </p:grpSp>
        <p:pic>
          <p:nvPicPr>
            <p:cNvPr id="655" name="Picture 654">
              <a:extLst>
                <a:ext uri="{FF2B5EF4-FFF2-40B4-BE49-F238E27FC236}">
                  <a16:creationId xmlns:a16="http://schemas.microsoft.com/office/drawing/2014/main" id="{EE246788-3CE6-D21F-E6EB-95DFDD80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236544" y="1895704"/>
              <a:ext cx="416764" cy="155448"/>
            </a:xfrm>
            <a:prstGeom prst="rect">
              <a:avLst/>
            </a:prstGeom>
          </p:spPr>
        </p:pic>
        <p:pic>
          <p:nvPicPr>
            <p:cNvPr id="657" name="Picture 656">
              <a:extLst>
                <a:ext uri="{FF2B5EF4-FFF2-40B4-BE49-F238E27FC236}">
                  <a16:creationId xmlns:a16="http://schemas.microsoft.com/office/drawing/2014/main" id="{F1424325-38B9-8212-940A-E130A25DE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08727" y="2103537"/>
              <a:ext cx="152279" cy="155448"/>
            </a:xfrm>
            <a:prstGeom prst="rect">
              <a:avLst/>
            </a:prstGeom>
          </p:spPr>
        </p:pic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80B879DD-2A67-BE21-2DA7-BAD9E107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466022" y="1858120"/>
              <a:ext cx="416764" cy="155448"/>
            </a:xfrm>
            <a:prstGeom prst="rect">
              <a:avLst/>
            </a:prstGeom>
          </p:spPr>
        </p:pic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37BAE35A-DA09-A115-BB42-EB9CD28B8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932678" y="1792026"/>
              <a:ext cx="424778" cy="155448"/>
            </a:xfrm>
            <a:prstGeom prst="rect">
              <a:avLst/>
            </a:prstGeom>
          </p:spPr>
        </p:pic>
        <p:pic>
          <p:nvPicPr>
            <p:cNvPr id="660" name="Picture 659">
              <a:extLst>
                <a:ext uri="{FF2B5EF4-FFF2-40B4-BE49-F238E27FC236}">
                  <a16:creationId xmlns:a16="http://schemas.microsoft.com/office/drawing/2014/main" id="{DF5A4A8B-08ED-D8D4-5190-A5EDF862F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885659" y="2096370"/>
              <a:ext cx="152279" cy="155448"/>
            </a:xfrm>
            <a:prstGeom prst="rect">
              <a:avLst/>
            </a:prstGeom>
          </p:spPr>
        </p:pic>
        <p:pic>
          <p:nvPicPr>
            <p:cNvPr id="661" name="Graphic 660">
              <a:extLst>
                <a:ext uri="{FF2B5EF4-FFF2-40B4-BE49-F238E27FC236}">
                  <a16:creationId xmlns:a16="http://schemas.microsoft.com/office/drawing/2014/main" id="{94BDC81D-252C-9EB3-1B52-B1A3D4C11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475143" y="2556453"/>
              <a:ext cx="348275" cy="380982"/>
            </a:xfrm>
            <a:prstGeom prst="rect">
              <a:avLst/>
            </a:prstGeom>
          </p:spPr>
        </p:pic>
        <p:pic>
          <p:nvPicPr>
            <p:cNvPr id="662" name="Graphic 661">
              <a:extLst>
                <a:ext uri="{FF2B5EF4-FFF2-40B4-BE49-F238E27FC236}">
                  <a16:creationId xmlns:a16="http://schemas.microsoft.com/office/drawing/2014/main" id="{B1E21ACF-BFC7-930E-638F-397B4B6C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845287" y="2556453"/>
              <a:ext cx="340700" cy="372696"/>
            </a:xfrm>
            <a:prstGeom prst="rect">
              <a:avLst/>
            </a:prstGeom>
          </p:spPr>
        </p:pic>
        <p:pic>
          <p:nvPicPr>
            <p:cNvPr id="663" name="Picture 662">
              <a:extLst>
                <a:ext uri="{FF2B5EF4-FFF2-40B4-BE49-F238E27FC236}">
                  <a16:creationId xmlns:a16="http://schemas.microsoft.com/office/drawing/2014/main" id="{D3874D74-2F70-9C7B-1E1D-375FE7D19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77881" y="2991276"/>
              <a:ext cx="103089" cy="144095"/>
            </a:xfrm>
            <a:prstGeom prst="rect">
              <a:avLst/>
            </a:prstGeom>
          </p:spPr>
        </p:pic>
        <p:sp>
          <p:nvSpPr>
            <p:cNvPr id="664" name="Double Brace 663">
              <a:extLst>
                <a:ext uri="{FF2B5EF4-FFF2-40B4-BE49-F238E27FC236}">
                  <a16:creationId xmlns:a16="http://schemas.microsoft.com/office/drawing/2014/main" id="{CAC7ABA3-A051-E3BD-46C3-D69AA31B3249}"/>
                </a:ext>
              </a:extLst>
            </p:cNvPr>
            <p:cNvSpPr/>
            <p:nvPr/>
          </p:nvSpPr>
          <p:spPr>
            <a:xfrm>
              <a:off x="3369546" y="2575241"/>
              <a:ext cx="903394" cy="505515"/>
            </a:xfrm>
            <a:prstGeom prst="brace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65" name="Picture 664">
              <a:extLst>
                <a:ext uri="{FF2B5EF4-FFF2-40B4-BE49-F238E27FC236}">
                  <a16:creationId xmlns:a16="http://schemas.microsoft.com/office/drawing/2014/main" id="{E1D26514-708C-D4EE-378E-C22B34D24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0912" y="2982374"/>
              <a:ext cx="108652" cy="152997"/>
            </a:xfrm>
            <a:prstGeom prst="rect">
              <a:avLst/>
            </a:prstGeom>
          </p:spPr>
        </p:pic>
        <p:pic>
          <p:nvPicPr>
            <p:cNvPr id="666" name="Graphic 665">
              <a:extLst>
                <a:ext uri="{FF2B5EF4-FFF2-40B4-BE49-F238E27FC236}">
                  <a16:creationId xmlns:a16="http://schemas.microsoft.com/office/drawing/2014/main" id="{D24DA2DE-1CB0-282B-3505-21C86669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290853" y="2579482"/>
              <a:ext cx="348771" cy="384354"/>
            </a:xfrm>
            <a:prstGeom prst="rect">
              <a:avLst/>
            </a:prstGeom>
          </p:spPr>
        </p:pic>
        <p:sp>
          <p:nvSpPr>
            <p:cNvPr id="667" name="Double Brace 666">
              <a:extLst>
                <a:ext uri="{FF2B5EF4-FFF2-40B4-BE49-F238E27FC236}">
                  <a16:creationId xmlns:a16="http://schemas.microsoft.com/office/drawing/2014/main" id="{FB7DC28F-7D19-79E9-1AC3-A8C18D1D75EC}"/>
                </a:ext>
              </a:extLst>
            </p:cNvPr>
            <p:cNvSpPr/>
            <p:nvPr/>
          </p:nvSpPr>
          <p:spPr>
            <a:xfrm>
              <a:off x="2184740" y="2593361"/>
              <a:ext cx="567969" cy="509990"/>
            </a:xfrm>
            <a:prstGeom prst="brace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3CABB91A-8DBC-CB10-BDC8-755448977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09876" y="2982967"/>
              <a:ext cx="119054" cy="152404"/>
            </a:xfrm>
            <a:prstGeom prst="rect">
              <a:avLst/>
            </a:prstGeom>
          </p:spPr>
        </p:pic>
        <p:pic>
          <p:nvPicPr>
            <p:cNvPr id="669" name="Graphic 668">
              <a:extLst>
                <a:ext uri="{FF2B5EF4-FFF2-40B4-BE49-F238E27FC236}">
                  <a16:creationId xmlns:a16="http://schemas.microsoft.com/office/drawing/2014/main" id="{2E6E9526-3E9E-4961-FA93-437C886B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718293" y="2562565"/>
              <a:ext cx="362046" cy="382866"/>
            </a:xfrm>
            <a:prstGeom prst="rect">
              <a:avLst/>
            </a:prstGeom>
          </p:spPr>
        </p:pic>
        <p:pic>
          <p:nvPicPr>
            <p:cNvPr id="670" name="Graphic 669">
              <a:extLst>
                <a:ext uri="{FF2B5EF4-FFF2-40B4-BE49-F238E27FC236}">
                  <a16:creationId xmlns:a16="http://schemas.microsoft.com/office/drawing/2014/main" id="{FD665481-82FF-E29C-E2C1-1660F3E4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06850" y="2562563"/>
              <a:ext cx="354171" cy="374538"/>
            </a:xfrm>
            <a:prstGeom prst="rect">
              <a:avLst/>
            </a:prstGeom>
          </p:spPr>
        </p:pic>
        <p:pic>
          <p:nvPicPr>
            <p:cNvPr id="671" name="Graphic 670">
              <a:extLst>
                <a:ext uri="{FF2B5EF4-FFF2-40B4-BE49-F238E27FC236}">
                  <a16:creationId xmlns:a16="http://schemas.microsoft.com/office/drawing/2014/main" id="{864D61BC-E2F2-416D-7A97-0C7A48DC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5487533" y="2562563"/>
              <a:ext cx="354171" cy="374538"/>
            </a:xfrm>
            <a:prstGeom prst="rect">
              <a:avLst/>
            </a:prstGeom>
          </p:spPr>
        </p:pic>
        <p:sp>
          <p:nvSpPr>
            <p:cNvPr id="672" name="Double Brace 671">
              <a:extLst>
                <a:ext uri="{FF2B5EF4-FFF2-40B4-BE49-F238E27FC236}">
                  <a16:creationId xmlns:a16="http://schemas.microsoft.com/office/drawing/2014/main" id="{CFF8B1A1-1C72-3116-7A6D-AF7C96DFA80F}"/>
                </a:ext>
              </a:extLst>
            </p:cNvPr>
            <p:cNvSpPr/>
            <p:nvPr/>
          </p:nvSpPr>
          <p:spPr>
            <a:xfrm>
              <a:off x="4609293" y="2576862"/>
              <a:ext cx="1314557" cy="508014"/>
            </a:xfrm>
            <a:prstGeom prst="brace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9B4BDCF9-7490-62D7-C579-451774E2C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3586799" y="2991277"/>
              <a:ext cx="109397" cy="144094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B6A60675-82F4-92CC-2FA7-8C4B843C4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4827772" y="2991277"/>
              <a:ext cx="109397" cy="144094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0105F83B-CAE8-1631-73F4-C9F96BC90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213996" y="2983458"/>
              <a:ext cx="119054" cy="151913"/>
            </a:xfrm>
            <a:prstGeom prst="rect">
              <a:avLst/>
            </a:prstGeom>
          </p:spPr>
        </p:pic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FC5B81AB-32B2-D63D-1EEB-2A76118609EC}"/>
                </a:ext>
              </a:extLst>
            </p:cNvPr>
            <p:cNvGrpSpPr/>
            <p:nvPr/>
          </p:nvGrpSpPr>
          <p:grpSpPr>
            <a:xfrm>
              <a:off x="473271" y="656774"/>
              <a:ext cx="596115" cy="720025"/>
              <a:chOff x="1140978" y="272753"/>
              <a:chExt cx="791374" cy="936386"/>
            </a:xfrm>
          </p:grpSpPr>
          <p:grpSp>
            <p:nvGrpSpPr>
              <p:cNvPr id="714" name="Group 713">
                <a:extLst>
                  <a:ext uri="{FF2B5EF4-FFF2-40B4-BE49-F238E27FC236}">
                    <a16:creationId xmlns:a16="http://schemas.microsoft.com/office/drawing/2014/main" id="{84FCAA0C-48A7-4F58-57A4-CB506E372781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719" name="Graphic 718">
                  <a:extLst>
                    <a:ext uri="{FF2B5EF4-FFF2-40B4-BE49-F238E27FC236}">
                      <a16:creationId xmlns:a16="http://schemas.microsoft.com/office/drawing/2014/main" id="{1B927000-E667-30CC-2CAE-D74C5DB6E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9">
                  <a:extLs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8C6EB1A6-2C66-8821-44E5-EA1D83F2BBB9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5" name="Group 714">
                <a:extLst>
                  <a:ext uri="{FF2B5EF4-FFF2-40B4-BE49-F238E27FC236}">
                    <a16:creationId xmlns:a16="http://schemas.microsoft.com/office/drawing/2014/main" id="{A915A409-3F2A-9B18-E373-D5AD39E72FAD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717" name="Graphic 716">
                  <a:extLst>
                    <a:ext uri="{FF2B5EF4-FFF2-40B4-BE49-F238E27FC236}">
                      <a16:creationId xmlns:a16="http://schemas.microsoft.com/office/drawing/2014/main" id="{B958A963-D255-AD38-E9AB-3BBC7223F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21878BEB-8BED-2919-940B-47A6A75A90E0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6" name="Graphic 715">
                <a:extLst>
                  <a:ext uri="{FF2B5EF4-FFF2-40B4-BE49-F238E27FC236}">
                    <a16:creationId xmlns:a16="http://schemas.microsoft.com/office/drawing/2014/main" id="{044029DD-A21C-EE8C-F178-BF840D8D8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1215DB3B-9957-770E-936B-33D744C18BA8}"/>
                </a:ext>
              </a:extLst>
            </p:cNvPr>
            <p:cNvGrpSpPr/>
            <p:nvPr/>
          </p:nvGrpSpPr>
          <p:grpSpPr>
            <a:xfrm>
              <a:off x="2042151" y="656774"/>
              <a:ext cx="596115" cy="720025"/>
              <a:chOff x="1140978" y="272753"/>
              <a:chExt cx="791374" cy="936386"/>
            </a:xfrm>
          </p:grpSpPr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8BAAE34D-1B52-2E08-C5E0-29B2EA1F7204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712" name="Graphic 711">
                  <a:extLst>
                    <a:ext uri="{FF2B5EF4-FFF2-40B4-BE49-F238E27FC236}">
                      <a16:creationId xmlns:a16="http://schemas.microsoft.com/office/drawing/2014/main" id="{ECB856F2-E65A-0DA0-7915-D46773D85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9">
                  <a:extLs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B415E7B4-7B29-3642-3BFC-AA5C5BE76CAC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FA926DCE-DBB3-E2A9-DB82-16B46BC754B4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710" name="Graphic 709">
                  <a:extLst>
                    <a:ext uri="{FF2B5EF4-FFF2-40B4-BE49-F238E27FC236}">
                      <a16:creationId xmlns:a16="http://schemas.microsoft.com/office/drawing/2014/main" id="{EDCF0ECB-9F75-6236-A03E-923AC4B549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F0C72252-C336-785B-E690-F997C9DA0622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09" name="Graphic 708">
                <a:extLst>
                  <a:ext uri="{FF2B5EF4-FFF2-40B4-BE49-F238E27FC236}">
                    <a16:creationId xmlns:a16="http://schemas.microsoft.com/office/drawing/2014/main" id="{77AB6F8D-F211-E6EB-BE0D-5FEE79464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C89FF826-D83C-4356-5424-3E423FF5EE25}"/>
                </a:ext>
              </a:extLst>
            </p:cNvPr>
            <p:cNvGrpSpPr/>
            <p:nvPr/>
          </p:nvGrpSpPr>
          <p:grpSpPr>
            <a:xfrm>
              <a:off x="3269866" y="656774"/>
              <a:ext cx="596115" cy="720025"/>
              <a:chOff x="1140978" y="272753"/>
              <a:chExt cx="791374" cy="936386"/>
            </a:xfrm>
          </p:grpSpPr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53F3E3D7-9CEC-188F-7D69-5AD3F20CECB9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705" name="Graphic 704">
                  <a:extLst>
                    <a:ext uri="{FF2B5EF4-FFF2-40B4-BE49-F238E27FC236}">
                      <a16:creationId xmlns:a16="http://schemas.microsoft.com/office/drawing/2014/main" id="{DA3C9848-1D8E-4F39-CCF4-E0AE290390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9">
                  <a:extLs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61CE5F2E-93A1-3291-1E42-5B36C9579754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131DABBE-6077-4026-837B-B7E251C50B85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703" name="Graphic 702">
                  <a:extLst>
                    <a:ext uri="{FF2B5EF4-FFF2-40B4-BE49-F238E27FC236}">
                      <a16:creationId xmlns:a16="http://schemas.microsoft.com/office/drawing/2014/main" id="{D259FDD7-25CB-B957-1704-252D314BA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1A918F18-1BC5-1A19-59C3-C8B098915E99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02" name="Graphic 701">
                <a:extLst>
                  <a:ext uri="{FF2B5EF4-FFF2-40B4-BE49-F238E27FC236}">
                    <a16:creationId xmlns:a16="http://schemas.microsoft.com/office/drawing/2014/main" id="{025AD0EC-95E0-549F-1F92-F862E14E6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A052FFD-2E15-6037-2C97-6D60656B5E6F}"/>
                </a:ext>
              </a:extLst>
            </p:cNvPr>
            <p:cNvGrpSpPr/>
            <p:nvPr/>
          </p:nvGrpSpPr>
          <p:grpSpPr>
            <a:xfrm>
              <a:off x="4735338" y="656774"/>
              <a:ext cx="596115" cy="720025"/>
              <a:chOff x="1140978" y="272753"/>
              <a:chExt cx="791374" cy="936386"/>
            </a:xfrm>
          </p:grpSpPr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3B9D3451-656C-F9B4-C00D-0577072C6028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698" name="Graphic 697">
                  <a:extLst>
                    <a:ext uri="{FF2B5EF4-FFF2-40B4-BE49-F238E27FC236}">
                      <a16:creationId xmlns:a16="http://schemas.microsoft.com/office/drawing/2014/main" id="{7208CFEF-5350-9B44-9D3A-4CC5B7CE9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9">
                  <a:extLs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912947A8-EC96-B453-725E-868465DDF75F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88219980-8D8A-037E-E135-39341BE06C59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696" name="Graphic 695">
                  <a:extLst>
                    <a:ext uri="{FF2B5EF4-FFF2-40B4-BE49-F238E27FC236}">
                      <a16:creationId xmlns:a16="http://schemas.microsoft.com/office/drawing/2014/main" id="{E4B2C9FA-F10A-A4DC-E6C4-FC1FCC47B5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6E9FFE01-2722-A9BF-DF75-58301566D384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5" name="Graphic 694">
                <a:extLst>
                  <a:ext uri="{FF2B5EF4-FFF2-40B4-BE49-F238E27FC236}">
                    <a16:creationId xmlns:a16="http://schemas.microsoft.com/office/drawing/2014/main" id="{5821D2BD-C44E-3328-F8F8-8EAD247A0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40215704-3E90-ABB4-CFAC-1C138F19A7E3}"/>
                </a:ext>
              </a:extLst>
            </p:cNvPr>
            <p:cNvCxnSpPr>
              <a:cxnSpLocks/>
            </p:cNvCxnSpPr>
            <p:nvPr/>
          </p:nvCxnSpPr>
          <p:spPr>
            <a:xfrm>
              <a:off x="236154" y="2451479"/>
              <a:ext cx="533924" cy="0"/>
            </a:xfrm>
            <a:prstGeom prst="line">
              <a:avLst/>
            </a:prstGeom>
            <a:ln w="254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648C5B61-A37C-B8DB-07E2-A6EF771ECBEA}"/>
                </a:ext>
              </a:extLst>
            </p:cNvPr>
            <p:cNvCxnSpPr>
              <a:cxnSpLocks/>
            </p:cNvCxnSpPr>
            <p:nvPr/>
          </p:nvCxnSpPr>
          <p:spPr>
            <a:xfrm>
              <a:off x="236154" y="2731038"/>
              <a:ext cx="533924" cy="0"/>
            </a:xfrm>
            <a:prstGeom prst="line">
              <a:avLst/>
            </a:prstGeom>
            <a:ln w="190500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8097FAAA-1098-7764-46E3-DCAA16E136A4}"/>
                </a:ext>
              </a:extLst>
            </p:cNvPr>
            <p:cNvSpPr txBox="1"/>
            <p:nvPr/>
          </p:nvSpPr>
          <p:spPr>
            <a:xfrm>
              <a:off x="759117" y="2317003"/>
              <a:ext cx="1180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Blackbox Model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B0FF884-AAD3-28D9-D0C5-1632851E6689}"/>
                </a:ext>
              </a:extLst>
            </p:cNvPr>
            <p:cNvSpPr txBox="1"/>
            <p:nvPr/>
          </p:nvSpPr>
          <p:spPr>
            <a:xfrm>
              <a:off x="759116" y="2599352"/>
              <a:ext cx="1476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Symbolic Model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C0108C4E-DA68-BF1F-7968-D26F15593D58}"/>
                </a:ext>
              </a:extLst>
            </p:cNvPr>
            <p:cNvSpPr txBox="1"/>
            <p:nvPr/>
          </p:nvSpPr>
          <p:spPr>
            <a:xfrm>
              <a:off x="759117" y="2895819"/>
              <a:ext cx="1132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Selector</a:t>
              </a:r>
            </a:p>
          </p:txBody>
        </p:sp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FE3BF711-FBE5-785F-2A85-53B1CE61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050077" y="184238"/>
              <a:ext cx="95665" cy="108711"/>
            </a:xfrm>
            <a:prstGeom prst="rect">
              <a:avLst/>
            </a:pr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19A8F800-3F13-4869-E852-21693CBAD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549278" y="1250902"/>
              <a:ext cx="469485" cy="166592"/>
            </a:xfrm>
            <a:prstGeom prst="rect">
              <a:avLst/>
            </a:pr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3776A95D-CC38-992F-0A93-640600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2113712" y="1250902"/>
              <a:ext cx="469485" cy="168403"/>
            </a:xfrm>
            <a:prstGeom prst="rect">
              <a:avLst/>
            </a:pr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BC01406F-F4BB-6EB5-0AA7-A5B720236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3352510" y="1250902"/>
              <a:ext cx="469485" cy="168403"/>
            </a:xfrm>
            <a:prstGeom prst="rect">
              <a:avLst/>
            </a:pr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35113EC0-A37C-92DE-DEB0-7E298EDC4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4812555" y="1250902"/>
              <a:ext cx="469485" cy="166592"/>
            </a:xfrm>
            <a:prstGeom prst="rect">
              <a:avLst/>
            </a:prstGeom>
          </p:spPr>
        </p:pic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B4CB70A6-1F31-6B96-A41F-DB73B8906A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9405" y="2900535"/>
              <a:ext cx="224592" cy="229265"/>
              <a:chOff x="3084961" y="5191330"/>
              <a:chExt cx="914400" cy="914400"/>
            </a:xfrm>
          </p:grpSpPr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E6BE19FD-C166-14FE-D629-78F16ED112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4961" y="51913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692" name="Graphic 691">
                <a:extLst>
                  <a:ext uri="{FF2B5EF4-FFF2-40B4-BE49-F238E27FC236}">
                    <a16:creationId xmlns:a16="http://schemas.microsoft.com/office/drawing/2014/main" id="{934C954B-451D-842C-B9AE-E86DDEDC9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192870" y="5312173"/>
                <a:ext cx="676311" cy="676311"/>
              </a:xfrm>
              <a:prstGeom prst="rect">
                <a:avLst/>
              </a:prstGeom>
            </p:spPr>
          </p:pic>
        </p:grpSp>
        <p:pic>
          <p:nvPicPr>
            <p:cNvPr id="656" name="Picture 655">
              <a:extLst>
                <a:ext uri="{FF2B5EF4-FFF2-40B4-BE49-F238E27FC236}">
                  <a16:creationId xmlns:a16="http://schemas.microsoft.com/office/drawing/2014/main" id="{8C1E79C2-942B-F95C-F643-38F8C220C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2041672" y="2135427"/>
              <a:ext cx="152279" cy="155448"/>
            </a:xfrm>
            <a:prstGeom prst="rect">
              <a:avLst/>
            </a:prstGeom>
          </p:spPr>
        </p:pic>
      </p:grpSp>
      <p:pic>
        <p:nvPicPr>
          <p:cNvPr id="607" name="Picture 606">
            <a:extLst>
              <a:ext uri="{FF2B5EF4-FFF2-40B4-BE49-F238E27FC236}">
                <a16:creationId xmlns:a16="http://schemas.microsoft.com/office/drawing/2014/main" id="{E271DF63-C26A-FD97-0AAC-BE7D6B3C74D1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461767" y="3328802"/>
            <a:ext cx="2534406" cy="103238"/>
          </a:xfrm>
          <a:prstGeom prst="rect">
            <a:avLst/>
          </a:prstGeom>
        </p:spPr>
      </p:pic>
      <p:grpSp>
        <p:nvGrpSpPr>
          <p:cNvPr id="745" name="Group 744">
            <a:extLst>
              <a:ext uri="{FF2B5EF4-FFF2-40B4-BE49-F238E27FC236}">
                <a16:creationId xmlns:a16="http://schemas.microsoft.com/office/drawing/2014/main" id="{BC7ADB35-E163-12EE-D9ED-49C8ECE4919C}"/>
              </a:ext>
            </a:extLst>
          </p:cNvPr>
          <p:cNvGrpSpPr/>
          <p:nvPr/>
        </p:nvGrpSpPr>
        <p:grpSpPr>
          <a:xfrm>
            <a:off x="720091" y="3619064"/>
            <a:ext cx="10065702" cy="3072642"/>
            <a:chOff x="404835" y="3628044"/>
            <a:chExt cx="9632396" cy="2682680"/>
          </a:xfrm>
        </p:grpSpPr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0BE396DE-C502-FCDA-DA6C-F4CC9B755EE3}"/>
                </a:ext>
              </a:extLst>
            </p:cNvPr>
            <p:cNvSpPr/>
            <p:nvPr/>
          </p:nvSpPr>
          <p:spPr>
            <a:xfrm>
              <a:off x="1732930" y="3989289"/>
              <a:ext cx="908623" cy="11604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ounded Rectangle 616">
              <a:extLst>
                <a:ext uri="{FF2B5EF4-FFF2-40B4-BE49-F238E27FC236}">
                  <a16:creationId xmlns:a16="http://schemas.microsoft.com/office/drawing/2014/main" id="{7881B61D-CB43-54F5-6314-D33EF3A36DED}"/>
                </a:ext>
              </a:extLst>
            </p:cNvPr>
            <p:cNvSpPr/>
            <p:nvPr/>
          </p:nvSpPr>
          <p:spPr>
            <a:xfrm>
              <a:off x="4017976" y="3782252"/>
              <a:ext cx="6019255" cy="2400775"/>
            </a:xfrm>
            <a:prstGeom prst="roundRect">
              <a:avLst>
                <a:gd name="adj" fmla="val 23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37446A1-2441-3B94-3221-40C880138F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5453" y="4763555"/>
              <a:ext cx="952793" cy="395155"/>
              <a:chOff x="4229873" y="3969560"/>
              <a:chExt cx="2291777" cy="1104495"/>
            </a:xfrm>
          </p:grpSpPr>
          <p:pic>
            <p:nvPicPr>
              <p:cNvPr id="432" name="Picture 431">
                <a:extLst>
                  <a:ext uri="{FF2B5EF4-FFF2-40B4-BE49-F238E27FC236}">
                    <a16:creationId xmlns:a16="http://schemas.microsoft.com/office/drawing/2014/main" id="{F1A2ECEE-6027-9C70-1B45-71698CD50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60286" y="3976775"/>
                <a:ext cx="1161364" cy="1097280"/>
              </a:xfrm>
              <a:prstGeom prst="rect">
                <a:avLst/>
              </a:prstGeom>
            </p:spPr>
          </p:pic>
          <p:pic>
            <p:nvPicPr>
              <p:cNvPr id="433" name="Picture 432">
                <a:extLst>
                  <a:ext uri="{FF2B5EF4-FFF2-40B4-BE49-F238E27FC236}">
                    <a16:creationId xmlns:a16="http://schemas.microsoft.com/office/drawing/2014/main" id="{462FDE9E-4A84-FC02-575E-9C88FBA74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9873" y="3969559"/>
                <a:ext cx="1161364" cy="1097280"/>
              </a:xfrm>
              <a:prstGeom prst="rect">
                <a:avLst/>
              </a:prstGeom>
            </p:spPr>
          </p:pic>
        </p:grpSp>
        <p:pic>
          <p:nvPicPr>
            <p:cNvPr id="619" name="Picture 618">
              <a:extLst>
                <a:ext uri="{FF2B5EF4-FFF2-40B4-BE49-F238E27FC236}">
                  <a16:creationId xmlns:a16="http://schemas.microsoft.com/office/drawing/2014/main" id="{63A201AF-B702-F569-728C-073B07A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715454" y="3989289"/>
              <a:ext cx="952793" cy="387343"/>
            </a:xfrm>
            <a:prstGeom prst="rect">
              <a:avLst/>
            </a:prstGeom>
          </p:spPr>
        </p:pic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0903E169-1C01-0986-B4A7-8A896735E4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5454" y="4376632"/>
              <a:ext cx="952792" cy="399632"/>
              <a:chOff x="4374941" y="1312666"/>
              <a:chExt cx="2253261" cy="1098232"/>
            </a:xfrm>
          </p:grpSpPr>
          <p:pic>
            <p:nvPicPr>
              <p:cNvPr id="430" name="Picture 429">
                <a:extLst>
                  <a:ext uri="{FF2B5EF4-FFF2-40B4-BE49-F238E27FC236}">
                    <a16:creationId xmlns:a16="http://schemas.microsoft.com/office/drawing/2014/main" id="{D8575A81-7061-0298-CE55-DBFE0F81C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83799" y="1313618"/>
                <a:ext cx="1144403" cy="1097280"/>
              </a:xfrm>
              <a:prstGeom prst="rect">
                <a:avLst/>
              </a:prstGeom>
            </p:spPr>
          </p:pic>
          <p:pic>
            <p:nvPicPr>
              <p:cNvPr id="431" name="Picture 430">
                <a:extLst>
                  <a:ext uri="{FF2B5EF4-FFF2-40B4-BE49-F238E27FC236}">
                    <a16:creationId xmlns:a16="http://schemas.microsoft.com/office/drawing/2014/main" id="{701D1B9F-1002-1E97-A2F1-E3BC3DB59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374940" y="1312668"/>
                <a:ext cx="1144403" cy="1097280"/>
              </a:xfrm>
              <a:prstGeom prst="rect">
                <a:avLst/>
              </a:prstGeom>
            </p:spPr>
          </p:pic>
        </p:grp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  <a:endCxn id="402" idx="1"/>
            </p:cNvCxnSpPr>
            <p:nvPr/>
          </p:nvCxnSpPr>
          <p:spPr>
            <a:xfrm flipV="1">
              <a:off x="4711824" y="4136757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urved Connector 621">
              <a:extLst>
                <a:ext uri="{FF2B5EF4-FFF2-40B4-BE49-F238E27FC236}">
                  <a16:creationId xmlns:a16="http://schemas.microsoft.com/office/drawing/2014/main" id="{A2126DDF-C98E-23A8-3166-BF684F869955}"/>
                </a:ext>
              </a:extLst>
            </p:cNvPr>
            <p:cNvCxnSpPr>
              <a:cxnSpLocks/>
              <a:stCxn id="623" idx="0"/>
              <a:endCxn id="634" idx="1"/>
            </p:cNvCxnSpPr>
            <p:nvPr/>
          </p:nvCxnSpPr>
          <p:spPr>
            <a:xfrm flipV="1">
              <a:off x="3425696" y="4139529"/>
              <a:ext cx="725941" cy="4344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Trapezoid 622">
              <a:extLst>
                <a:ext uri="{FF2B5EF4-FFF2-40B4-BE49-F238E27FC236}">
                  <a16:creationId xmlns:a16="http://schemas.microsoft.com/office/drawing/2014/main" id="{D08458D9-1960-4906-3A6B-8CEC68D90142}"/>
                </a:ext>
              </a:extLst>
            </p:cNvPr>
            <p:cNvSpPr/>
            <p:nvPr/>
          </p:nvSpPr>
          <p:spPr>
            <a:xfrm rot="5400000">
              <a:off x="2831960" y="4241552"/>
              <a:ext cx="52257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4" name="Picture 623">
              <a:extLst>
                <a:ext uri="{FF2B5EF4-FFF2-40B4-BE49-F238E27FC236}">
                  <a16:creationId xmlns:a16="http://schemas.microsoft.com/office/drawing/2014/main" id="{F8357068-C4B2-5BB4-700D-E8405FB7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2809574" y="4480251"/>
              <a:ext cx="579730" cy="166180"/>
            </a:xfrm>
            <a:prstGeom prst="rect">
              <a:avLst/>
            </a:prstGeom>
          </p:spPr>
        </p:pic>
        <p:sp>
          <p:nvSpPr>
            <p:cNvPr id="625" name="Trapezoid 624">
              <a:extLst>
                <a:ext uri="{FF2B5EF4-FFF2-40B4-BE49-F238E27FC236}">
                  <a16:creationId xmlns:a16="http://schemas.microsoft.com/office/drawing/2014/main" id="{C3829D88-8FA3-2966-3329-97D360D66EC2}"/>
                </a:ext>
              </a:extLst>
            </p:cNvPr>
            <p:cNvSpPr/>
            <p:nvPr/>
          </p:nvSpPr>
          <p:spPr>
            <a:xfrm rot="5400000">
              <a:off x="4166310" y="4842760"/>
              <a:ext cx="52257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45707A79-8232-85AC-0670-95A56BEB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4151637" y="5086320"/>
              <a:ext cx="582003" cy="166832"/>
            </a:xfrm>
            <a:prstGeom prst="rect">
              <a:avLst/>
            </a:prstGeom>
          </p:spPr>
        </p:pic>
        <p:cxnSp>
          <p:nvCxnSpPr>
            <p:cNvPr id="627" name="Curved Connector 626">
              <a:extLst>
                <a:ext uri="{FF2B5EF4-FFF2-40B4-BE49-F238E27FC236}">
                  <a16:creationId xmlns:a16="http://schemas.microsoft.com/office/drawing/2014/main" id="{205F7A69-81A0-A248-4AE4-08BE9CDE96FF}"/>
                </a:ext>
              </a:extLst>
            </p:cNvPr>
            <p:cNvCxnSpPr>
              <a:cxnSpLocks/>
              <a:stCxn id="623" idx="0"/>
              <a:endCxn id="625" idx="2"/>
            </p:cNvCxnSpPr>
            <p:nvPr/>
          </p:nvCxnSpPr>
          <p:spPr>
            <a:xfrm>
              <a:off x="3425696" y="4574000"/>
              <a:ext cx="669455" cy="60120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3514202" y="4719374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3514202" y="4936575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3727931" y="4217007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3485002" y="4217007"/>
              <a:ext cx="244167" cy="220828"/>
            </a:xfrm>
            <a:prstGeom prst="rect">
              <a:avLst/>
            </a:prstGeom>
          </p:spPr>
        </p:pic>
        <p:sp>
          <p:nvSpPr>
            <p:cNvPr id="632" name="Trapezoid 631">
              <a:extLst>
                <a:ext uri="{FF2B5EF4-FFF2-40B4-BE49-F238E27FC236}">
                  <a16:creationId xmlns:a16="http://schemas.microsoft.com/office/drawing/2014/main" id="{7C64F450-D960-C393-25D7-A11370F619E1}"/>
                </a:ext>
              </a:extLst>
            </p:cNvPr>
            <p:cNvSpPr/>
            <p:nvPr/>
          </p:nvSpPr>
          <p:spPr>
            <a:xfrm rot="5400000">
              <a:off x="5285103" y="5363842"/>
              <a:ext cx="52257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3" name="Picture 632">
              <a:extLst>
                <a:ext uri="{FF2B5EF4-FFF2-40B4-BE49-F238E27FC236}">
                  <a16:creationId xmlns:a16="http://schemas.microsoft.com/office/drawing/2014/main" id="{66FDD857-7A7B-177F-CA2F-2E418C64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5250804" y="5607219"/>
              <a:ext cx="582003" cy="166832"/>
            </a:xfrm>
            <a:prstGeom prst="rect">
              <a:avLst/>
            </a:prstGeom>
          </p:spPr>
        </p:pic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4151638" y="3908061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4171137" y="3886735"/>
              <a:ext cx="586854" cy="228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57516" y="4059868"/>
              <a:ext cx="332606" cy="311132"/>
            </a:xfrm>
            <a:prstGeom prst="rect">
              <a:avLst/>
            </a:prstGeom>
          </p:spPr>
        </p:pic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5149073" y="4463319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13E0619B-2705-9E80-C435-38BBACCDBDCA}"/>
                </a:ext>
              </a:extLst>
            </p:cNvPr>
            <p:cNvSpPr txBox="1"/>
            <p:nvPr/>
          </p:nvSpPr>
          <p:spPr>
            <a:xfrm>
              <a:off x="5172834" y="4428930"/>
              <a:ext cx="552555" cy="22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254541" y="4615125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5812561" y="4443956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5707093" y="4694576"/>
              <a:ext cx="105468" cy="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urved Connector 385">
              <a:extLst>
                <a:ext uri="{FF2B5EF4-FFF2-40B4-BE49-F238E27FC236}">
                  <a16:creationId xmlns:a16="http://schemas.microsoft.com/office/drawing/2014/main" id="{832818A0-A5E0-44CE-E4BB-A18F110829EF}"/>
                </a:ext>
              </a:extLst>
            </p:cNvPr>
            <p:cNvCxnSpPr>
              <a:cxnSpLocks/>
              <a:stCxn id="625" idx="0"/>
              <a:endCxn id="637" idx="1"/>
            </p:cNvCxnSpPr>
            <p:nvPr/>
          </p:nvCxnSpPr>
          <p:spPr>
            <a:xfrm flipV="1">
              <a:off x="4760047" y="4694789"/>
              <a:ext cx="389026" cy="48041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50CD339A-F9C1-F177-077C-0C5F33B3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639965" y="4775421"/>
              <a:ext cx="487427" cy="217200"/>
            </a:xfrm>
            <a:prstGeom prst="rect">
              <a:avLst/>
            </a:prstGeom>
          </p:spPr>
        </p:pic>
        <p:cxnSp>
          <p:nvCxnSpPr>
            <p:cNvPr id="388" name="Curved Connector 387">
              <a:extLst>
                <a:ext uri="{FF2B5EF4-FFF2-40B4-BE49-F238E27FC236}">
                  <a16:creationId xmlns:a16="http://schemas.microsoft.com/office/drawing/2014/main" id="{A479F202-D3F0-C5E7-CF00-62FA1148CDF6}"/>
                </a:ext>
              </a:extLst>
            </p:cNvPr>
            <p:cNvCxnSpPr>
              <a:cxnSpLocks/>
              <a:stCxn id="625" idx="0"/>
              <a:endCxn id="632" idx="2"/>
            </p:cNvCxnSpPr>
            <p:nvPr/>
          </p:nvCxnSpPr>
          <p:spPr>
            <a:xfrm>
              <a:off x="4760047" y="5175207"/>
              <a:ext cx="453896" cy="52108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3E568A3E-9C78-5994-79FB-FB11F8797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899" y="5670430"/>
              <a:ext cx="336464" cy="35191"/>
            </a:xfrm>
            <a:prstGeom prst="rect">
              <a:avLst/>
            </a:prstGeom>
          </p:spPr>
        </p:pic>
        <p:sp>
          <p:nvSpPr>
            <p:cNvPr id="390" name="Trapezoid 389">
              <a:extLst>
                <a:ext uri="{FF2B5EF4-FFF2-40B4-BE49-F238E27FC236}">
                  <a16:creationId xmlns:a16="http://schemas.microsoft.com/office/drawing/2014/main" id="{8260EF8C-68B0-A8E9-23D9-ABE0614D97BD}"/>
                </a:ext>
              </a:extLst>
            </p:cNvPr>
            <p:cNvSpPr/>
            <p:nvPr/>
          </p:nvSpPr>
          <p:spPr>
            <a:xfrm rot="5400000">
              <a:off x="6304921" y="5337983"/>
              <a:ext cx="52257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23475FD6-932C-9EDE-5B5E-BC8F6ACDC211}"/>
                </a:ext>
              </a:extLst>
            </p:cNvPr>
            <p:cNvSpPr/>
            <p:nvPr/>
          </p:nvSpPr>
          <p:spPr>
            <a:xfrm>
              <a:off x="7234119" y="4983429"/>
              <a:ext cx="517711" cy="4629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3DC88358-1ABF-C4A3-8000-A6DF1B78816B}"/>
                </a:ext>
              </a:extLst>
            </p:cNvPr>
            <p:cNvSpPr txBox="1"/>
            <p:nvPr/>
          </p:nvSpPr>
          <p:spPr>
            <a:xfrm>
              <a:off x="7261028" y="4942535"/>
              <a:ext cx="596271" cy="228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Expert4</a:t>
              </a:r>
            </a:p>
          </p:txBody>
        </p:sp>
        <p:pic>
          <p:nvPicPr>
            <p:cNvPr id="393" name="Graphic 392">
              <a:extLst>
                <a:ext uri="{FF2B5EF4-FFF2-40B4-BE49-F238E27FC236}">
                  <a16:creationId xmlns:a16="http://schemas.microsoft.com/office/drawing/2014/main" id="{E7CC957D-922E-2B98-5BD7-BD022844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339283" y="5126839"/>
              <a:ext cx="307387" cy="311132"/>
            </a:xfrm>
            <a:prstGeom prst="rect">
              <a:avLst/>
            </a:prstGeom>
          </p:spPr>
        </p:pic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64EAB622-C4C2-E207-5165-5CF244099DAF}"/>
                </a:ext>
              </a:extLst>
            </p:cNvPr>
            <p:cNvCxnSpPr>
              <a:cxnSpLocks/>
              <a:stCxn id="391" idx="3"/>
              <a:endCxn id="411" idx="1"/>
            </p:cNvCxnSpPr>
            <p:nvPr/>
          </p:nvCxnSpPr>
          <p:spPr>
            <a:xfrm>
              <a:off x="7751832" y="5214899"/>
              <a:ext cx="216926" cy="4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urved Connector 394">
              <a:extLst>
                <a:ext uri="{FF2B5EF4-FFF2-40B4-BE49-F238E27FC236}">
                  <a16:creationId xmlns:a16="http://schemas.microsoft.com/office/drawing/2014/main" id="{02937031-D0F9-72CD-AEF0-0B6D4F20F23C}"/>
                </a:ext>
              </a:extLst>
            </p:cNvPr>
            <p:cNvCxnSpPr>
              <a:cxnSpLocks/>
              <a:stCxn id="390" idx="0"/>
              <a:endCxn id="391" idx="1"/>
            </p:cNvCxnSpPr>
            <p:nvPr/>
          </p:nvCxnSpPr>
          <p:spPr>
            <a:xfrm flipV="1">
              <a:off x="6898658" y="5214899"/>
              <a:ext cx="335462" cy="4555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rapezoid 395">
              <a:extLst>
                <a:ext uri="{FF2B5EF4-FFF2-40B4-BE49-F238E27FC236}">
                  <a16:creationId xmlns:a16="http://schemas.microsoft.com/office/drawing/2014/main" id="{8ECB731A-C236-BAB6-C744-EFAB4F72232E}"/>
                </a:ext>
              </a:extLst>
            </p:cNvPr>
            <p:cNvSpPr/>
            <p:nvPr/>
          </p:nvSpPr>
          <p:spPr>
            <a:xfrm rot="5400000">
              <a:off x="7291601" y="5527841"/>
              <a:ext cx="52257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BBB15EE2-F186-CA62-A468-7A01A0F0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6971264" y="5283867"/>
              <a:ext cx="243621" cy="217117"/>
            </a:xfrm>
            <a:prstGeom prst="rect">
              <a:avLst/>
            </a:prstGeom>
          </p:spPr>
        </p:pic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95858BC-D11B-202B-204A-AE06D066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6727643" y="5283867"/>
              <a:ext cx="243621" cy="217117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FE7EF34F-5ADE-FC26-78BC-20531FFEA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939934" y="5346851"/>
              <a:ext cx="243621" cy="217117"/>
            </a:xfrm>
            <a:prstGeom prst="rect">
              <a:avLst/>
            </a:prstGeom>
          </p:spPr>
        </p:pic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6206FF0A-0F92-D404-59E0-C78C65EA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4696312" y="5346851"/>
              <a:ext cx="243621" cy="217117"/>
            </a:xfrm>
            <a:prstGeom prst="rect">
              <a:avLst/>
            </a:prstGeom>
          </p:spPr>
        </p:pic>
        <p:cxnSp>
          <p:nvCxnSpPr>
            <p:cNvPr id="401" name="Curved Connector 400">
              <a:extLst>
                <a:ext uri="{FF2B5EF4-FFF2-40B4-BE49-F238E27FC236}">
                  <a16:creationId xmlns:a16="http://schemas.microsoft.com/office/drawing/2014/main" id="{F27A1430-8CB7-5C70-9905-3CE10C171480}"/>
                </a:ext>
              </a:extLst>
            </p:cNvPr>
            <p:cNvCxnSpPr>
              <a:cxnSpLocks/>
              <a:stCxn id="390" idx="0"/>
              <a:endCxn id="396" idx="2"/>
            </p:cNvCxnSpPr>
            <p:nvPr/>
          </p:nvCxnSpPr>
          <p:spPr>
            <a:xfrm>
              <a:off x="6898658" y="5670431"/>
              <a:ext cx="321784" cy="18985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911149" y="3857213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C0EF226A-C7C4-476D-F805-2833F3064EF6}"/>
                </a:ext>
              </a:extLst>
            </p:cNvPr>
            <p:cNvCxnSpPr>
              <a:cxnSpLocks/>
              <a:stCxn id="430" idx="3"/>
              <a:endCxn id="623" idx="2"/>
            </p:cNvCxnSpPr>
            <p:nvPr/>
          </p:nvCxnSpPr>
          <p:spPr>
            <a:xfrm flipV="1">
              <a:off x="2668245" y="4574000"/>
              <a:ext cx="92556" cy="2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7D5DE533-F1CB-92FF-ED46-EEDD3BA806DE}"/>
                </a:ext>
              </a:extLst>
            </p:cNvPr>
            <p:cNvCxnSpPr>
              <a:cxnSpLocks/>
              <a:stCxn id="408" idx="2"/>
            </p:cNvCxnSpPr>
            <p:nvPr/>
          </p:nvCxnSpPr>
          <p:spPr>
            <a:xfrm>
              <a:off x="2198528" y="5719000"/>
              <a:ext cx="0" cy="112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ounded Rectangle 404">
              <a:extLst>
                <a:ext uri="{FF2B5EF4-FFF2-40B4-BE49-F238E27FC236}">
                  <a16:creationId xmlns:a16="http://schemas.microsoft.com/office/drawing/2014/main" id="{B0148CCC-36B7-D437-9BF7-FCB9B20C96DF}"/>
                </a:ext>
              </a:extLst>
            </p:cNvPr>
            <p:cNvSpPr/>
            <p:nvPr/>
          </p:nvSpPr>
          <p:spPr>
            <a:xfrm>
              <a:off x="1132514" y="4321919"/>
              <a:ext cx="493413" cy="5006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6" name="Graphic 405">
              <a:extLst>
                <a:ext uri="{FF2B5EF4-FFF2-40B4-BE49-F238E27FC236}">
                  <a16:creationId xmlns:a16="http://schemas.microsoft.com/office/drawing/2014/main" id="{1C852624-7E64-F621-A31D-67344EAA0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225709" y="4474136"/>
              <a:ext cx="295742" cy="275940"/>
            </a:xfrm>
            <a:prstGeom prst="rect">
              <a:avLst/>
            </a:prstGeom>
          </p:spPr>
        </p:pic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46176CFE-C36D-8F4A-28C2-1B65CE9B199C}"/>
                </a:ext>
              </a:extLst>
            </p:cNvPr>
            <p:cNvSpPr txBox="1"/>
            <p:nvPr/>
          </p:nvSpPr>
          <p:spPr>
            <a:xfrm>
              <a:off x="986545" y="4285828"/>
              <a:ext cx="1094120" cy="220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/>
                <a:t>    CBM + ELL</a:t>
              </a:r>
            </a:p>
          </p:txBody>
        </p:sp>
        <p:sp>
          <p:nvSpPr>
            <p:cNvPr id="408" name="Rounded Rectangle 407">
              <a:extLst>
                <a:ext uri="{FF2B5EF4-FFF2-40B4-BE49-F238E27FC236}">
                  <a16:creationId xmlns:a16="http://schemas.microsoft.com/office/drawing/2014/main" id="{AC1C34F4-D5CA-E93F-B183-D1460B84D968}"/>
                </a:ext>
              </a:extLst>
            </p:cNvPr>
            <p:cNvSpPr/>
            <p:nvPr/>
          </p:nvSpPr>
          <p:spPr>
            <a:xfrm>
              <a:off x="1788902" y="5252447"/>
              <a:ext cx="819251" cy="4665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71A6AE5-F4B9-B5B6-4C2A-57A75CB30EF6}"/>
                </a:ext>
              </a:extLst>
            </p:cNvPr>
            <p:cNvSpPr txBox="1"/>
            <p:nvPr/>
          </p:nvSpPr>
          <p:spPr>
            <a:xfrm>
              <a:off x="1819504" y="5216946"/>
              <a:ext cx="709593" cy="228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 PCBM + ELL</a:t>
              </a:r>
            </a:p>
          </p:txBody>
        </p: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46EF61F6-D7D9-3F65-28D5-E016530DACD5}"/>
                </a:ext>
              </a:extLst>
            </p:cNvPr>
            <p:cNvCxnSpPr>
              <a:cxnSpLocks/>
            </p:cNvCxnSpPr>
            <p:nvPr/>
          </p:nvCxnSpPr>
          <p:spPr>
            <a:xfrm>
              <a:off x="2185828" y="5162066"/>
              <a:ext cx="0" cy="91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ounded Rectangle 410">
              <a:extLst>
                <a:ext uri="{FF2B5EF4-FFF2-40B4-BE49-F238E27FC236}">
                  <a16:creationId xmlns:a16="http://schemas.microsoft.com/office/drawing/2014/main" id="{F6D4F113-334E-BEB0-AFD7-667AEB1D41F2}"/>
                </a:ext>
              </a:extLst>
            </p:cNvPr>
            <p:cNvSpPr/>
            <p:nvPr/>
          </p:nvSpPr>
          <p:spPr>
            <a:xfrm>
              <a:off x="7968758" y="5059228"/>
              <a:ext cx="2029325" cy="31952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C40140-6D84-5764-AC59-9D610EEF179E}"/>
                </a:ext>
              </a:extLst>
            </p:cNvPr>
            <p:cNvSpPr/>
            <p:nvPr/>
          </p:nvSpPr>
          <p:spPr>
            <a:xfrm rot="16200000">
              <a:off x="-438415" y="4471294"/>
              <a:ext cx="2169329" cy="482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3" name="Picture 412">
              <a:extLst>
                <a:ext uri="{FF2B5EF4-FFF2-40B4-BE49-F238E27FC236}">
                  <a16:creationId xmlns:a16="http://schemas.microsoft.com/office/drawing/2014/main" id="{703D4DE4-03B0-7C28-24E0-DC19069E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 rot="16200000">
              <a:off x="-367522" y="4497678"/>
              <a:ext cx="2051868" cy="378809"/>
            </a:xfrm>
            <a:prstGeom prst="rect">
              <a:avLst/>
            </a:prstGeom>
          </p:spPr>
        </p:pic>
        <p:sp>
          <p:nvSpPr>
            <p:cNvPr id="414" name="Rounded Rectangle 413">
              <a:extLst>
                <a:ext uri="{FF2B5EF4-FFF2-40B4-BE49-F238E27FC236}">
                  <a16:creationId xmlns:a16="http://schemas.microsoft.com/office/drawing/2014/main" id="{5958745C-C87C-A277-E6CD-B10FCF93D596}"/>
                </a:ext>
              </a:extLst>
            </p:cNvPr>
            <p:cNvSpPr/>
            <p:nvPr/>
          </p:nvSpPr>
          <p:spPr>
            <a:xfrm rot="5400000">
              <a:off x="2091746" y="4545386"/>
              <a:ext cx="486232" cy="30444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5" name="Picture 414">
              <a:extLst>
                <a:ext uri="{FF2B5EF4-FFF2-40B4-BE49-F238E27FC236}">
                  <a16:creationId xmlns:a16="http://schemas.microsoft.com/office/drawing/2014/main" id="{5CACF5B8-D56D-8C7F-4628-B2C481CC8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874535" y="5835379"/>
              <a:ext cx="2914217" cy="428132"/>
            </a:xfrm>
            <a:prstGeom prst="rect">
              <a:avLst/>
            </a:prstGeom>
          </p:spPr>
        </p:pic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CA5C0EA8-239E-96C2-A102-6EB76D131512}"/>
                </a:ext>
              </a:extLst>
            </p:cNvPr>
            <p:cNvCxnSpPr>
              <a:cxnSpLocks/>
              <a:stCxn id="431" idx="1"/>
              <a:endCxn id="405" idx="3"/>
            </p:cNvCxnSpPr>
            <p:nvPr/>
          </p:nvCxnSpPr>
          <p:spPr>
            <a:xfrm flipH="1" flipV="1">
              <a:off x="1625927" y="4572267"/>
              <a:ext cx="89527" cy="4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DED32267-542A-606D-FCC3-0198A24D373C}"/>
                </a:ext>
              </a:extLst>
            </p:cNvPr>
            <p:cNvCxnSpPr>
              <a:cxnSpLocks/>
              <a:stCxn id="405" idx="1"/>
            </p:cNvCxnSpPr>
            <p:nvPr/>
          </p:nvCxnSpPr>
          <p:spPr>
            <a:xfrm flipH="1">
              <a:off x="916945" y="4572266"/>
              <a:ext cx="2155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B3BAF75F-7C28-77E3-A1BB-A37525837F61}"/>
                </a:ext>
              </a:extLst>
            </p:cNvPr>
            <p:cNvSpPr txBox="1"/>
            <p:nvPr/>
          </p:nvSpPr>
          <p:spPr>
            <a:xfrm>
              <a:off x="9293930" y="3747518"/>
              <a:ext cx="535907" cy="28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MoIE</a:t>
              </a:r>
              <a:endParaRPr lang="en-US" dirty="0"/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4F7A7C5E-7482-A0EE-9684-65FA7C7C2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7309585" y="5768294"/>
              <a:ext cx="517955" cy="165202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DE3139F3-FC51-2AA3-79D3-A53F99CCD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6285777" y="5600157"/>
              <a:ext cx="517953" cy="165202"/>
            </a:xfrm>
            <a:prstGeom prst="rect">
              <a:avLst/>
            </a:prstGeom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5886279" y="4498992"/>
              <a:ext cx="3296847" cy="381039"/>
            </a:xfrm>
            <a:prstGeom prst="rect">
              <a:avLst/>
            </a:prstGeom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15DF5FDC-A275-6DC6-1AFC-8FF8F75D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7992152" y="5101242"/>
              <a:ext cx="1910225" cy="225280"/>
            </a:xfrm>
            <a:prstGeom prst="rect">
              <a:avLst/>
            </a:prstGeom>
          </p:spPr>
        </p:pic>
        <p:pic>
          <p:nvPicPr>
            <p:cNvPr id="426" name="Graphic 425">
              <a:extLst>
                <a:ext uri="{FF2B5EF4-FFF2-40B4-BE49-F238E27FC236}">
                  <a16:creationId xmlns:a16="http://schemas.microsoft.com/office/drawing/2014/main" id="{573E5664-EE77-430C-DA24-95DD09BE5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054497" y="5384034"/>
              <a:ext cx="295742" cy="275940"/>
            </a:xfrm>
            <a:prstGeom prst="rect">
              <a:avLst/>
            </a:prstGeom>
          </p:spPr>
        </p:pic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5072041" y="3880935"/>
              <a:ext cx="3130267" cy="514481"/>
            </a:xfrm>
            <a:prstGeom prst="rect">
              <a:avLst/>
            </a:prstGeom>
          </p:spPr>
        </p:pic>
      </p:grpSp>
      <p:sp>
        <p:nvSpPr>
          <p:cNvPr id="753" name="Rounded Rectangle 752">
            <a:extLst>
              <a:ext uri="{FF2B5EF4-FFF2-40B4-BE49-F238E27FC236}">
                <a16:creationId xmlns:a16="http://schemas.microsoft.com/office/drawing/2014/main" id="{436EDA59-529E-1147-08C9-BD76A0E81E98}"/>
              </a:ext>
            </a:extLst>
          </p:cNvPr>
          <p:cNvSpPr/>
          <p:nvPr/>
        </p:nvSpPr>
        <p:spPr>
          <a:xfrm>
            <a:off x="731341" y="211058"/>
            <a:ext cx="6057205" cy="3311852"/>
          </a:xfrm>
          <a:prstGeom prst="roundRect">
            <a:avLst>
              <a:gd name="adj" fmla="val 2629"/>
            </a:avLst>
          </a:prstGeom>
          <a:solidFill>
            <a:srgbClr val="ED9B1E">
              <a:alpha val="17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643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20</cp:revision>
  <dcterms:created xsi:type="dcterms:W3CDTF">2023-05-02T23:01:25Z</dcterms:created>
  <dcterms:modified xsi:type="dcterms:W3CDTF">2023-05-04T20:54:37Z</dcterms:modified>
</cp:coreProperties>
</file>