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36576000" cy="29260800"/>
  <p:notesSz cx="6858000" cy="9144000"/>
  <p:defaultTextStyle>
    <a:defPPr>
      <a:defRPr lang="en-US"/>
    </a:defPPr>
    <a:lvl1pPr marL="0" algn="l" defTabSz="3160009" rtl="0" eaLnBrk="1" latinLnBrk="0" hangingPunct="1">
      <a:defRPr sz="6221" kern="1200">
        <a:solidFill>
          <a:schemeClr val="tx1"/>
        </a:solidFill>
        <a:latin typeface="+mn-lt"/>
        <a:ea typeface="+mn-ea"/>
        <a:cs typeface="+mn-cs"/>
      </a:defRPr>
    </a:lvl1pPr>
    <a:lvl2pPr marL="1580004" algn="l" defTabSz="3160009" rtl="0" eaLnBrk="1" latinLnBrk="0" hangingPunct="1">
      <a:defRPr sz="6221" kern="1200">
        <a:solidFill>
          <a:schemeClr val="tx1"/>
        </a:solidFill>
        <a:latin typeface="+mn-lt"/>
        <a:ea typeface="+mn-ea"/>
        <a:cs typeface="+mn-cs"/>
      </a:defRPr>
    </a:lvl2pPr>
    <a:lvl3pPr marL="3160009" algn="l" defTabSz="3160009" rtl="0" eaLnBrk="1" latinLnBrk="0" hangingPunct="1">
      <a:defRPr sz="6221" kern="1200">
        <a:solidFill>
          <a:schemeClr val="tx1"/>
        </a:solidFill>
        <a:latin typeface="+mn-lt"/>
        <a:ea typeface="+mn-ea"/>
        <a:cs typeface="+mn-cs"/>
      </a:defRPr>
    </a:lvl3pPr>
    <a:lvl4pPr marL="4740012" algn="l" defTabSz="3160009" rtl="0" eaLnBrk="1" latinLnBrk="0" hangingPunct="1">
      <a:defRPr sz="6221" kern="1200">
        <a:solidFill>
          <a:schemeClr val="tx1"/>
        </a:solidFill>
        <a:latin typeface="+mn-lt"/>
        <a:ea typeface="+mn-ea"/>
        <a:cs typeface="+mn-cs"/>
      </a:defRPr>
    </a:lvl4pPr>
    <a:lvl5pPr marL="6320017" algn="l" defTabSz="3160009" rtl="0" eaLnBrk="1" latinLnBrk="0" hangingPunct="1">
      <a:defRPr sz="6221" kern="1200">
        <a:solidFill>
          <a:schemeClr val="tx1"/>
        </a:solidFill>
        <a:latin typeface="+mn-lt"/>
        <a:ea typeface="+mn-ea"/>
        <a:cs typeface="+mn-cs"/>
      </a:defRPr>
    </a:lvl5pPr>
    <a:lvl6pPr marL="7900021" algn="l" defTabSz="3160009" rtl="0" eaLnBrk="1" latinLnBrk="0" hangingPunct="1">
      <a:defRPr sz="6221" kern="1200">
        <a:solidFill>
          <a:schemeClr val="tx1"/>
        </a:solidFill>
        <a:latin typeface="+mn-lt"/>
        <a:ea typeface="+mn-ea"/>
        <a:cs typeface="+mn-cs"/>
      </a:defRPr>
    </a:lvl6pPr>
    <a:lvl7pPr marL="9480025" algn="l" defTabSz="3160009" rtl="0" eaLnBrk="1" latinLnBrk="0" hangingPunct="1">
      <a:defRPr sz="6221" kern="1200">
        <a:solidFill>
          <a:schemeClr val="tx1"/>
        </a:solidFill>
        <a:latin typeface="+mn-lt"/>
        <a:ea typeface="+mn-ea"/>
        <a:cs typeface="+mn-cs"/>
      </a:defRPr>
    </a:lvl7pPr>
    <a:lvl8pPr marL="11060030" algn="l" defTabSz="3160009" rtl="0" eaLnBrk="1" latinLnBrk="0" hangingPunct="1">
      <a:defRPr sz="6221" kern="1200">
        <a:solidFill>
          <a:schemeClr val="tx1"/>
        </a:solidFill>
        <a:latin typeface="+mn-lt"/>
        <a:ea typeface="+mn-ea"/>
        <a:cs typeface="+mn-cs"/>
      </a:defRPr>
    </a:lvl8pPr>
    <a:lvl9pPr marL="12640033" algn="l" defTabSz="3160009" rtl="0" eaLnBrk="1" latinLnBrk="0" hangingPunct="1">
      <a:defRPr sz="622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8B8"/>
    <a:srgbClr val="A09E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3" d="100"/>
          <a:sy n="53" d="100"/>
        </p:scale>
        <p:origin x="-5292" y="-652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11/13/2015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11/13/2015</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783732" rtl="0" eaLnBrk="1" latinLnBrk="0" hangingPunct="1">
      <a:defRPr sz="1029" kern="1200">
        <a:solidFill>
          <a:schemeClr val="tx1"/>
        </a:solidFill>
        <a:latin typeface="+mn-lt"/>
        <a:ea typeface="+mn-ea"/>
        <a:cs typeface="+mn-cs"/>
      </a:defRPr>
    </a:lvl1pPr>
    <a:lvl2pPr marL="391866" algn="l" defTabSz="783732" rtl="0" eaLnBrk="1" latinLnBrk="0" hangingPunct="1">
      <a:defRPr sz="1029" kern="1200">
        <a:solidFill>
          <a:schemeClr val="tx1"/>
        </a:solidFill>
        <a:latin typeface="+mn-lt"/>
        <a:ea typeface="+mn-ea"/>
        <a:cs typeface="+mn-cs"/>
      </a:defRPr>
    </a:lvl2pPr>
    <a:lvl3pPr marL="783732" algn="l" defTabSz="783732" rtl="0" eaLnBrk="1" latinLnBrk="0" hangingPunct="1">
      <a:defRPr sz="1029" kern="1200">
        <a:solidFill>
          <a:schemeClr val="tx1"/>
        </a:solidFill>
        <a:latin typeface="+mn-lt"/>
        <a:ea typeface="+mn-ea"/>
        <a:cs typeface="+mn-cs"/>
      </a:defRPr>
    </a:lvl3pPr>
    <a:lvl4pPr marL="1175598" algn="l" defTabSz="783732" rtl="0" eaLnBrk="1" latinLnBrk="0" hangingPunct="1">
      <a:defRPr sz="1029" kern="1200">
        <a:solidFill>
          <a:schemeClr val="tx1"/>
        </a:solidFill>
        <a:latin typeface="+mn-lt"/>
        <a:ea typeface="+mn-ea"/>
        <a:cs typeface="+mn-cs"/>
      </a:defRPr>
    </a:lvl4pPr>
    <a:lvl5pPr marL="1567464" algn="l" defTabSz="783732" rtl="0" eaLnBrk="1" latinLnBrk="0" hangingPunct="1">
      <a:defRPr sz="1029" kern="1200">
        <a:solidFill>
          <a:schemeClr val="tx1"/>
        </a:solidFill>
        <a:latin typeface="+mn-lt"/>
        <a:ea typeface="+mn-ea"/>
        <a:cs typeface="+mn-cs"/>
      </a:defRPr>
    </a:lvl5pPr>
    <a:lvl6pPr marL="1959331" algn="l" defTabSz="783732" rtl="0" eaLnBrk="1" latinLnBrk="0" hangingPunct="1">
      <a:defRPr sz="1029" kern="1200">
        <a:solidFill>
          <a:schemeClr val="tx1"/>
        </a:solidFill>
        <a:latin typeface="+mn-lt"/>
        <a:ea typeface="+mn-ea"/>
        <a:cs typeface="+mn-cs"/>
      </a:defRPr>
    </a:lvl6pPr>
    <a:lvl7pPr marL="2351197" algn="l" defTabSz="783732" rtl="0" eaLnBrk="1" latinLnBrk="0" hangingPunct="1">
      <a:defRPr sz="1029" kern="1200">
        <a:solidFill>
          <a:schemeClr val="tx1"/>
        </a:solidFill>
        <a:latin typeface="+mn-lt"/>
        <a:ea typeface="+mn-ea"/>
        <a:cs typeface="+mn-cs"/>
      </a:defRPr>
    </a:lvl7pPr>
    <a:lvl8pPr marL="2743063" algn="l" defTabSz="783732" rtl="0" eaLnBrk="1" latinLnBrk="0" hangingPunct="1">
      <a:defRPr sz="1029" kern="1200">
        <a:solidFill>
          <a:schemeClr val="tx1"/>
        </a:solidFill>
        <a:latin typeface="+mn-lt"/>
        <a:ea typeface="+mn-ea"/>
        <a:cs typeface="+mn-cs"/>
      </a:defRPr>
    </a:lvl8pPr>
    <a:lvl9pPr marL="3134929" algn="l" defTabSz="783732" rtl="0" eaLnBrk="1" latinLnBrk="0" hangingPunct="1">
      <a:defRPr sz="102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5" name="Rectangle 44"/>
          <p:cNvSpPr/>
          <p:nvPr/>
        </p:nvSpPr>
        <p:spPr>
          <a:xfrm>
            <a:off x="571500" y="13153813"/>
            <a:ext cx="381000" cy="812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184"/>
          </a:p>
        </p:txBody>
      </p:sp>
      <p:sp>
        <p:nvSpPr>
          <p:cNvPr id="47" name="Rectangle 46"/>
          <p:cNvSpPr/>
          <p:nvPr/>
        </p:nvSpPr>
        <p:spPr>
          <a:xfrm>
            <a:off x="571500" y="20712853"/>
            <a:ext cx="381000" cy="8128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184"/>
          </a:p>
        </p:txBody>
      </p:sp>
      <p:sp>
        <p:nvSpPr>
          <p:cNvPr id="58" name="Rectangle 101"/>
          <p:cNvSpPr>
            <a:spLocks noChangeArrowheads="1"/>
          </p:cNvSpPr>
          <p:nvPr userDrawn="1"/>
        </p:nvSpPr>
        <p:spPr bwMode="auto">
          <a:xfrm>
            <a:off x="1" y="28448000"/>
            <a:ext cx="36576000" cy="812800"/>
          </a:xfrm>
          <a:prstGeom prst="rect">
            <a:avLst/>
          </a:prstGeom>
          <a:solidFill>
            <a:schemeClr val="accent2">
              <a:lumMod val="60000"/>
              <a:lumOff val="40000"/>
            </a:schemeClr>
          </a:solidFill>
          <a:ln>
            <a:noFill/>
          </a:ln>
          <a:effectLst/>
        </p:spPr>
        <p:txBody>
          <a:bodyPr wrap="none" anchor="ctr"/>
          <a:lstStyle/>
          <a:p>
            <a:r>
              <a:rPr lang="en-US" sz="5184" dirty="0" smtClean="0"/>
              <a:t>`</a:t>
            </a:r>
            <a:endParaRPr lang="en-US" sz="5184" dirty="0"/>
          </a:p>
        </p:txBody>
      </p:sp>
      <p:sp>
        <p:nvSpPr>
          <p:cNvPr id="59" name="Line 112"/>
          <p:cNvSpPr>
            <a:spLocks noChangeShapeType="1"/>
          </p:cNvSpPr>
          <p:nvPr userDrawn="1"/>
        </p:nvSpPr>
        <p:spPr bwMode="white">
          <a:xfrm>
            <a:off x="0" y="28448000"/>
            <a:ext cx="36576000" cy="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5184"/>
          </a:p>
        </p:txBody>
      </p:sp>
      <p:sp>
        <p:nvSpPr>
          <p:cNvPr id="43" name="Rectangle 42"/>
          <p:cNvSpPr/>
          <p:nvPr userDrawn="1"/>
        </p:nvSpPr>
        <p:spPr bwMode="white">
          <a:xfrm>
            <a:off x="24659352" y="5486400"/>
            <a:ext cx="10918428" cy="22514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184"/>
          </a:p>
        </p:txBody>
      </p:sp>
      <p:sp>
        <p:nvSpPr>
          <p:cNvPr id="42" name="Rectangle 41"/>
          <p:cNvSpPr/>
          <p:nvPr userDrawn="1"/>
        </p:nvSpPr>
        <p:spPr bwMode="white">
          <a:xfrm>
            <a:off x="12802632" y="5486400"/>
            <a:ext cx="10918428" cy="22514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184"/>
          </a:p>
        </p:txBody>
      </p:sp>
      <p:sp>
        <p:nvSpPr>
          <p:cNvPr id="41" name="Rectangle 40"/>
          <p:cNvSpPr/>
          <p:nvPr userDrawn="1"/>
        </p:nvSpPr>
        <p:spPr bwMode="white">
          <a:xfrm>
            <a:off x="930671" y="5486400"/>
            <a:ext cx="10918428" cy="22514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184"/>
          </a:p>
        </p:txBody>
      </p:sp>
      <p:sp>
        <p:nvSpPr>
          <p:cNvPr id="39" name="Rectangle 38"/>
          <p:cNvSpPr/>
          <p:nvPr/>
        </p:nvSpPr>
        <p:spPr>
          <a:xfrm>
            <a:off x="571500" y="5486400"/>
            <a:ext cx="381000" cy="8128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184"/>
          </a:p>
        </p:txBody>
      </p:sp>
      <p:sp>
        <p:nvSpPr>
          <p:cNvPr id="33" name="Rectangle 101"/>
          <p:cNvSpPr>
            <a:spLocks noChangeArrowheads="1"/>
          </p:cNvSpPr>
          <p:nvPr userDrawn="1"/>
        </p:nvSpPr>
        <p:spPr bwMode="auto">
          <a:xfrm>
            <a:off x="952501" y="3454400"/>
            <a:ext cx="35623500" cy="1422400"/>
          </a:xfrm>
          <a:prstGeom prst="rect">
            <a:avLst/>
          </a:prstGeom>
          <a:solidFill>
            <a:schemeClr val="accent2">
              <a:lumMod val="20000"/>
              <a:lumOff val="80000"/>
            </a:schemeClr>
          </a:solidFill>
          <a:ln>
            <a:noFill/>
          </a:ln>
          <a:effectLst/>
        </p:spPr>
        <p:txBody>
          <a:bodyPr wrap="none" anchor="ctr"/>
          <a:lstStyle/>
          <a:p>
            <a:endParaRPr lang="en-US" sz="5184"/>
          </a:p>
        </p:txBody>
      </p:sp>
      <p:sp>
        <p:nvSpPr>
          <p:cNvPr id="6" name="Title 5"/>
          <p:cNvSpPr>
            <a:spLocks noGrp="1"/>
          </p:cNvSpPr>
          <p:nvPr userDrawn="1">
            <p:ph type="title"/>
          </p:nvPr>
        </p:nvSpPr>
        <p:spPr/>
        <p:txBody>
          <a:bodyPr/>
          <a:lstStyle/>
          <a:p>
            <a:r>
              <a:rPr lang="en-US" smtClean="0"/>
              <a:t>Click to edit Master title style</a:t>
            </a:r>
            <a:endParaRPr lang="en-US"/>
          </a:p>
        </p:txBody>
      </p:sp>
      <p:sp>
        <p:nvSpPr>
          <p:cNvPr id="31" name="Text Placeholder 6"/>
          <p:cNvSpPr>
            <a:spLocks noGrp="1"/>
          </p:cNvSpPr>
          <p:nvPr userDrawn="1">
            <p:ph type="body" sz="quarter" idx="36"/>
          </p:nvPr>
        </p:nvSpPr>
        <p:spPr bwMode="auto">
          <a:xfrm>
            <a:off x="1841500" y="3629750"/>
            <a:ext cx="29718000" cy="1135104"/>
          </a:xfrm>
        </p:spPr>
        <p:txBody>
          <a:bodyPr anchor="ctr">
            <a:noAutofit/>
          </a:bodyPr>
          <a:lstStyle>
            <a:lvl1pPr marL="0" indent="0">
              <a:spcBef>
                <a:spcPts val="0"/>
              </a:spcBef>
              <a:buNone/>
              <a:defRPr sz="2000">
                <a:solidFill>
                  <a:schemeClr val="tx1"/>
                </a:solidFill>
              </a:defRPr>
            </a:lvl1pPr>
            <a:lvl2pPr marL="0" indent="0">
              <a:spcBef>
                <a:spcPts val="0"/>
              </a:spcBef>
              <a:buNone/>
              <a:defRPr sz="2000">
                <a:solidFill>
                  <a:schemeClr val="bg1"/>
                </a:solidFill>
              </a:defRPr>
            </a:lvl2pPr>
            <a:lvl3pPr marL="0" indent="0">
              <a:spcBef>
                <a:spcPts val="0"/>
              </a:spcBef>
              <a:buNone/>
              <a:defRPr sz="2000">
                <a:solidFill>
                  <a:schemeClr val="bg1"/>
                </a:solidFill>
              </a:defRPr>
            </a:lvl3pPr>
            <a:lvl4pPr marL="0" indent="0">
              <a:spcBef>
                <a:spcPts val="0"/>
              </a:spcBef>
              <a:buNone/>
              <a:defRPr sz="2000">
                <a:solidFill>
                  <a:schemeClr val="bg1"/>
                </a:solidFill>
              </a:defRPr>
            </a:lvl4pPr>
            <a:lvl5pPr marL="0" indent="0">
              <a:spcBef>
                <a:spcPts val="0"/>
              </a:spcBef>
              <a:buNone/>
              <a:defRPr sz="2000">
                <a:solidFill>
                  <a:schemeClr val="bg1"/>
                </a:solidFill>
              </a:defRPr>
            </a:lvl5pPr>
            <a:lvl6pPr marL="0" indent="0">
              <a:spcBef>
                <a:spcPts val="0"/>
              </a:spcBef>
              <a:buNone/>
              <a:defRPr sz="2000">
                <a:solidFill>
                  <a:schemeClr val="bg1"/>
                </a:solidFill>
              </a:defRPr>
            </a:lvl6pPr>
            <a:lvl7pPr marL="0" indent="0">
              <a:spcBef>
                <a:spcPts val="0"/>
              </a:spcBef>
              <a:buNone/>
              <a:defRPr sz="2000">
                <a:solidFill>
                  <a:schemeClr val="bg1"/>
                </a:solidFill>
              </a:defRPr>
            </a:lvl7pPr>
            <a:lvl8pPr marL="0" indent="0">
              <a:spcBef>
                <a:spcPts val="0"/>
              </a:spcBef>
              <a:buNone/>
              <a:defRPr sz="2000">
                <a:solidFill>
                  <a:schemeClr val="bg1"/>
                </a:solidFill>
              </a:defRPr>
            </a:lvl8pPr>
            <a:lvl9pPr marL="0" indent="0">
              <a:spcBef>
                <a:spcPts val="0"/>
              </a:spcBef>
              <a:buNone/>
              <a:defRPr sz="2000">
                <a:solidFill>
                  <a:schemeClr val="bg1"/>
                </a:solidFill>
              </a:defRPr>
            </a:lvl9pPr>
          </a:lstStyle>
          <a:p>
            <a:pPr lvl="0"/>
            <a:r>
              <a:rPr lang="en-US" smtClean="0"/>
              <a:t>Click to edit Master text styles</a:t>
            </a:r>
          </a:p>
        </p:txBody>
      </p:sp>
      <p:sp>
        <p:nvSpPr>
          <p:cNvPr id="7" name="Text Placeholder 6"/>
          <p:cNvSpPr>
            <a:spLocks noGrp="1"/>
          </p:cNvSpPr>
          <p:nvPr userDrawn="1">
            <p:ph type="body" sz="quarter" idx="13" hasCustomPrompt="1"/>
          </p:nvPr>
        </p:nvSpPr>
        <p:spPr>
          <a:xfrm>
            <a:off x="975360" y="5486400"/>
            <a:ext cx="10870306" cy="812800"/>
          </a:xfrm>
          <a:prstGeom prst="rect">
            <a:avLst/>
          </a:prstGeom>
          <a:solidFill>
            <a:schemeClr val="tx2"/>
          </a:solidFill>
        </p:spPr>
        <p:txBody>
          <a:bodyPr lIns="365760" anchor="ctr">
            <a:noAutofit/>
          </a:bodyPr>
          <a:lstStyle>
            <a:lvl1pPr marL="0" indent="0">
              <a:spcBef>
                <a:spcPts val="0"/>
              </a:spcBef>
              <a:buNone/>
              <a:defRPr sz="5000" cap="none" baseline="0">
                <a:solidFill>
                  <a:schemeClr val="bg1"/>
                </a:solidFill>
                <a:latin typeface="+mj-lt"/>
              </a:defRPr>
            </a:lvl1pPr>
            <a:lvl2pPr marL="0" indent="0">
              <a:spcBef>
                <a:spcPts val="0"/>
              </a:spcBef>
              <a:buNone/>
              <a:defRPr sz="5000" cap="all" baseline="0">
                <a:solidFill>
                  <a:schemeClr val="bg1"/>
                </a:solidFill>
                <a:latin typeface="+mj-lt"/>
              </a:defRPr>
            </a:lvl2pPr>
            <a:lvl3pPr marL="0" indent="0">
              <a:spcBef>
                <a:spcPts val="0"/>
              </a:spcBef>
              <a:buNone/>
              <a:defRPr sz="5000" cap="all" baseline="0">
                <a:solidFill>
                  <a:schemeClr val="bg1"/>
                </a:solidFill>
                <a:latin typeface="+mj-lt"/>
              </a:defRPr>
            </a:lvl3pPr>
            <a:lvl4pPr marL="0" indent="0">
              <a:spcBef>
                <a:spcPts val="0"/>
              </a:spcBef>
              <a:buNone/>
              <a:defRPr sz="5000" cap="all" baseline="0">
                <a:solidFill>
                  <a:schemeClr val="bg1"/>
                </a:solidFill>
                <a:latin typeface="+mj-lt"/>
              </a:defRPr>
            </a:lvl4pPr>
            <a:lvl5pPr marL="0" indent="0">
              <a:spcBef>
                <a:spcPts val="0"/>
              </a:spcBef>
              <a:buNone/>
              <a:defRPr sz="5000" cap="all" baseline="0">
                <a:solidFill>
                  <a:schemeClr val="bg1"/>
                </a:solidFill>
                <a:latin typeface="+mj-lt"/>
              </a:defRPr>
            </a:lvl5pPr>
            <a:lvl6pPr marL="0" indent="0">
              <a:spcBef>
                <a:spcPts val="0"/>
              </a:spcBef>
              <a:buNone/>
              <a:defRPr sz="5000" cap="all" baseline="0">
                <a:solidFill>
                  <a:schemeClr val="bg1"/>
                </a:solidFill>
                <a:latin typeface="+mj-lt"/>
              </a:defRPr>
            </a:lvl6pPr>
            <a:lvl7pPr marL="0" indent="0">
              <a:spcBef>
                <a:spcPts val="0"/>
              </a:spcBef>
              <a:buNone/>
              <a:defRPr sz="5000" cap="all" baseline="0">
                <a:solidFill>
                  <a:schemeClr val="bg1"/>
                </a:solidFill>
                <a:latin typeface="+mj-lt"/>
              </a:defRPr>
            </a:lvl7pPr>
            <a:lvl8pPr marL="0" indent="0">
              <a:spcBef>
                <a:spcPts val="0"/>
              </a:spcBef>
              <a:buNone/>
              <a:defRPr sz="5000" cap="all" baseline="0">
                <a:solidFill>
                  <a:schemeClr val="bg1"/>
                </a:solidFill>
                <a:latin typeface="+mj-lt"/>
              </a:defRPr>
            </a:lvl8pPr>
            <a:lvl9pPr marL="0" indent="0">
              <a:spcBef>
                <a:spcPts val="0"/>
              </a:spcBef>
              <a:buNone/>
              <a:defRPr sz="5000" cap="all" baseline="0">
                <a:solidFill>
                  <a:schemeClr val="bg1"/>
                </a:solidFill>
                <a:latin typeface="+mj-lt"/>
              </a:defRPr>
            </a:lvl9pPr>
          </a:lstStyle>
          <a:p>
            <a:pPr lvl="0"/>
            <a:r>
              <a:rPr lang="en-US" dirty="0" smtClean="0"/>
              <a:t>Heading</a:t>
            </a:r>
            <a:endParaRPr lang="en-US" dirty="0"/>
          </a:p>
        </p:txBody>
      </p:sp>
      <p:sp>
        <p:nvSpPr>
          <p:cNvPr id="19" name="Content Placeholder 17"/>
          <p:cNvSpPr>
            <a:spLocks noGrp="1"/>
          </p:cNvSpPr>
          <p:nvPr userDrawn="1">
            <p:ph sz="quarter" idx="24" hasCustomPrompt="1"/>
          </p:nvPr>
        </p:nvSpPr>
        <p:spPr>
          <a:xfrm>
            <a:off x="978793" y="6299201"/>
            <a:ext cx="10873740" cy="6080733"/>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Text Placeholder 6"/>
          <p:cNvSpPr>
            <a:spLocks noGrp="1"/>
          </p:cNvSpPr>
          <p:nvPr userDrawn="1">
            <p:ph type="body" sz="quarter" idx="17" hasCustomPrompt="1"/>
          </p:nvPr>
        </p:nvSpPr>
        <p:spPr>
          <a:xfrm>
            <a:off x="975359" y="13153813"/>
            <a:ext cx="10873740" cy="812800"/>
          </a:xfrm>
          <a:prstGeom prst="rect">
            <a:avLst/>
          </a:prstGeom>
          <a:solidFill>
            <a:schemeClr val="accent5"/>
          </a:solidFill>
        </p:spPr>
        <p:txBody>
          <a:bodyPr lIns="365760" anchor="ctr">
            <a:noAutofit/>
          </a:bodyPr>
          <a:lstStyle>
            <a:lvl1pPr marL="0" indent="0">
              <a:spcBef>
                <a:spcPts val="0"/>
              </a:spcBef>
              <a:buNone/>
              <a:defRPr sz="5000" cap="none" baseline="0">
                <a:solidFill>
                  <a:schemeClr val="bg1"/>
                </a:solidFill>
                <a:latin typeface="+mj-lt"/>
              </a:defRPr>
            </a:lvl1pPr>
            <a:lvl2pPr marL="0" indent="0">
              <a:spcBef>
                <a:spcPts val="0"/>
              </a:spcBef>
              <a:buNone/>
              <a:defRPr sz="5000" cap="all" baseline="0">
                <a:solidFill>
                  <a:schemeClr val="bg1"/>
                </a:solidFill>
                <a:latin typeface="+mj-lt"/>
              </a:defRPr>
            </a:lvl2pPr>
            <a:lvl3pPr marL="0" indent="0">
              <a:spcBef>
                <a:spcPts val="0"/>
              </a:spcBef>
              <a:buNone/>
              <a:defRPr sz="5000" cap="all" baseline="0">
                <a:solidFill>
                  <a:schemeClr val="bg1"/>
                </a:solidFill>
                <a:latin typeface="+mj-lt"/>
              </a:defRPr>
            </a:lvl3pPr>
            <a:lvl4pPr marL="0" indent="0">
              <a:spcBef>
                <a:spcPts val="0"/>
              </a:spcBef>
              <a:buNone/>
              <a:defRPr sz="5000" cap="all" baseline="0">
                <a:solidFill>
                  <a:schemeClr val="bg1"/>
                </a:solidFill>
                <a:latin typeface="+mj-lt"/>
              </a:defRPr>
            </a:lvl4pPr>
            <a:lvl5pPr marL="0" indent="0">
              <a:spcBef>
                <a:spcPts val="0"/>
              </a:spcBef>
              <a:buNone/>
              <a:defRPr sz="5000" cap="all" baseline="0">
                <a:solidFill>
                  <a:schemeClr val="bg1"/>
                </a:solidFill>
                <a:latin typeface="+mj-lt"/>
              </a:defRPr>
            </a:lvl5pPr>
            <a:lvl6pPr marL="0" indent="0">
              <a:spcBef>
                <a:spcPts val="0"/>
              </a:spcBef>
              <a:buNone/>
              <a:defRPr sz="5000" cap="all" baseline="0">
                <a:solidFill>
                  <a:schemeClr val="bg1"/>
                </a:solidFill>
                <a:latin typeface="+mj-lt"/>
              </a:defRPr>
            </a:lvl6pPr>
            <a:lvl7pPr marL="0" indent="0">
              <a:spcBef>
                <a:spcPts val="0"/>
              </a:spcBef>
              <a:buNone/>
              <a:defRPr sz="5000" cap="all" baseline="0">
                <a:solidFill>
                  <a:schemeClr val="bg1"/>
                </a:solidFill>
                <a:latin typeface="+mj-lt"/>
              </a:defRPr>
            </a:lvl7pPr>
            <a:lvl8pPr marL="0" indent="0">
              <a:spcBef>
                <a:spcPts val="0"/>
              </a:spcBef>
              <a:buNone/>
              <a:defRPr sz="5000" cap="all" baseline="0">
                <a:solidFill>
                  <a:schemeClr val="bg1"/>
                </a:solidFill>
                <a:latin typeface="+mj-lt"/>
              </a:defRPr>
            </a:lvl8pPr>
            <a:lvl9pPr marL="0" indent="0">
              <a:spcBef>
                <a:spcPts val="0"/>
              </a:spcBef>
              <a:buNone/>
              <a:defRPr sz="5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userDrawn="1">
            <p:ph sz="quarter" idx="25" hasCustomPrompt="1"/>
          </p:nvPr>
        </p:nvSpPr>
        <p:spPr>
          <a:xfrm>
            <a:off x="978793" y="13966613"/>
            <a:ext cx="10873740" cy="6613484"/>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userDrawn="1">
            <p:ph type="body" sz="quarter" idx="19" hasCustomPrompt="1"/>
          </p:nvPr>
        </p:nvSpPr>
        <p:spPr>
          <a:xfrm>
            <a:off x="975359" y="20712853"/>
            <a:ext cx="10873740" cy="812800"/>
          </a:xfrm>
          <a:prstGeom prst="rect">
            <a:avLst/>
          </a:prstGeom>
          <a:solidFill>
            <a:schemeClr val="accent2">
              <a:lumMod val="75000"/>
            </a:schemeClr>
          </a:solidFill>
        </p:spPr>
        <p:txBody>
          <a:bodyPr lIns="365760" anchor="ctr">
            <a:noAutofit/>
          </a:bodyPr>
          <a:lstStyle>
            <a:lvl1pPr marL="0" indent="0">
              <a:spcBef>
                <a:spcPts val="0"/>
              </a:spcBef>
              <a:buNone/>
              <a:defRPr sz="5000" cap="none" baseline="0">
                <a:solidFill>
                  <a:schemeClr val="bg1"/>
                </a:solidFill>
                <a:latin typeface="+mj-lt"/>
              </a:defRPr>
            </a:lvl1pPr>
            <a:lvl2pPr marL="0" indent="0">
              <a:spcBef>
                <a:spcPts val="0"/>
              </a:spcBef>
              <a:buNone/>
              <a:defRPr sz="5000" cap="all" baseline="0">
                <a:solidFill>
                  <a:schemeClr val="bg1"/>
                </a:solidFill>
                <a:latin typeface="+mj-lt"/>
              </a:defRPr>
            </a:lvl2pPr>
            <a:lvl3pPr marL="0" indent="0">
              <a:spcBef>
                <a:spcPts val="0"/>
              </a:spcBef>
              <a:buNone/>
              <a:defRPr sz="5000" cap="all" baseline="0">
                <a:solidFill>
                  <a:schemeClr val="bg1"/>
                </a:solidFill>
                <a:latin typeface="+mj-lt"/>
              </a:defRPr>
            </a:lvl3pPr>
            <a:lvl4pPr marL="0" indent="0">
              <a:spcBef>
                <a:spcPts val="0"/>
              </a:spcBef>
              <a:buNone/>
              <a:defRPr sz="5000" cap="all" baseline="0">
                <a:solidFill>
                  <a:schemeClr val="bg1"/>
                </a:solidFill>
                <a:latin typeface="+mj-lt"/>
              </a:defRPr>
            </a:lvl4pPr>
            <a:lvl5pPr marL="0" indent="0">
              <a:spcBef>
                <a:spcPts val="0"/>
              </a:spcBef>
              <a:buNone/>
              <a:defRPr sz="5000" cap="all" baseline="0">
                <a:solidFill>
                  <a:schemeClr val="bg1"/>
                </a:solidFill>
                <a:latin typeface="+mj-lt"/>
              </a:defRPr>
            </a:lvl5pPr>
            <a:lvl6pPr marL="0" indent="0">
              <a:spcBef>
                <a:spcPts val="0"/>
              </a:spcBef>
              <a:buNone/>
              <a:defRPr sz="5000" cap="all" baseline="0">
                <a:solidFill>
                  <a:schemeClr val="bg1"/>
                </a:solidFill>
                <a:latin typeface="+mj-lt"/>
              </a:defRPr>
            </a:lvl6pPr>
            <a:lvl7pPr marL="0" indent="0">
              <a:spcBef>
                <a:spcPts val="0"/>
              </a:spcBef>
              <a:buNone/>
              <a:defRPr sz="5000" cap="all" baseline="0">
                <a:solidFill>
                  <a:schemeClr val="bg1"/>
                </a:solidFill>
                <a:latin typeface="+mj-lt"/>
              </a:defRPr>
            </a:lvl7pPr>
            <a:lvl8pPr marL="0" indent="0">
              <a:spcBef>
                <a:spcPts val="0"/>
              </a:spcBef>
              <a:buNone/>
              <a:defRPr sz="5000" cap="all" baseline="0">
                <a:solidFill>
                  <a:schemeClr val="bg1"/>
                </a:solidFill>
                <a:latin typeface="+mj-lt"/>
              </a:defRPr>
            </a:lvl8pPr>
            <a:lvl9pPr marL="0" indent="0">
              <a:spcBef>
                <a:spcPts val="0"/>
              </a:spcBef>
              <a:buNone/>
              <a:defRPr sz="5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userDrawn="1">
            <p:ph sz="quarter" idx="26" hasCustomPrompt="1"/>
          </p:nvPr>
        </p:nvSpPr>
        <p:spPr>
          <a:xfrm>
            <a:off x="978793" y="21525655"/>
            <a:ext cx="10873740" cy="6456342"/>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userDrawn="1">
            <p:ph type="body" sz="quarter" idx="21" hasCustomPrompt="1"/>
          </p:nvPr>
        </p:nvSpPr>
        <p:spPr>
          <a:xfrm>
            <a:off x="12847320" y="5486400"/>
            <a:ext cx="10873740" cy="812800"/>
          </a:xfrm>
          <a:prstGeom prst="rect">
            <a:avLst/>
          </a:prstGeom>
          <a:solidFill>
            <a:schemeClr val="accent2"/>
          </a:solidFill>
        </p:spPr>
        <p:txBody>
          <a:bodyPr lIns="365760" anchor="ctr">
            <a:noAutofit/>
          </a:bodyPr>
          <a:lstStyle>
            <a:lvl1pPr marL="0" indent="0">
              <a:spcBef>
                <a:spcPts val="0"/>
              </a:spcBef>
              <a:buNone/>
              <a:defRPr sz="5000" cap="none" baseline="0">
                <a:solidFill>
                  <a:schemeClr val="bg1"/>
                </a:solidFill>
                <a:latin typeface="+mj-lt"/>
              </a:defRPr>
            </a:lvl1pPr>
            <a:lvl2pPr marL="0" indent="0">
              <a:spcBef>
                <a:spcPts val="0"/>
              </a:spcBef>
              <a:buNone/>
              <a:defRPr sz="5000" cap="all" baseline="0">
                <a:solidFill>
                  <a:schemeClr val="bg1"/>
                </a:solidFill>
                <a:latin typeface="+mj-lt"/>
              </a:defRPr>
            </a:lvl2pPr>
            <a:lvl3pPr marL="0" indent="0">
              <a:spcBef>
                <a:spcPts val="0"/>
              </a:spcBef>
              <a:buNone/>
              <a:defRPr sz="5000" cap="all" baseline="0">
                <a:solidFill>
                  <a:schemeClr val="bg1"/>
                </a:solidFill>
                <a:latin typeface="+mj-lt"/>
              </a:defRPr>
            </a:lvl3pPr>
            <a:lvl4pPr marL="0" indent="0">
              <a:spcBef>
                <a:spcPts val="0"/>
              </a:spcBef>
              <a:buNone/>
              <a:defRPr sz="5000" cap="all" baseline="0">
                <a:solidFill>
                  <a:schemeClr val="bg1"/>
                </a:solidFill>
                <a:latin typeface="+mj-lt"/>
              </a:defRPr>
            </a:lvl4pPr>
            <a:lvl5pPr marL="0" indent="0">
              <a:spcBef>
                <a:spcPts val="0"/>
              </a:spcBef>
              <a:buNone/>
              <a:defRPr sz="5000" cap="all" baseline="0">
                <a:solidFill>
                  <a:schemeClr val="bg1"/>
                </a:solidFill>
                <a:latin typeface="+mj-lt"/>
              </a:defRPr>
            </a:lvl5pPr>
            <a:lvl6pPr marL="0" indent="0">
              <a:spcBef>
                <a:spcPts val="0"/>
              </a:spcBef>
              <a:buNone/>
              <a:defRPr sz="5000" cap="all" baseline="0">
                <a:solidFill>
                  <a:schemeClr val="bg1"/>
                </a:solidFill>
                <a:latin typeface="+mj-lt"/>
              </a:defRPr>
            </a:lvl6pPr>
            <a:lvl7pPr marL="0" indent="0">
              <a:spcBef>
                <a:spcPts val="0"/>
              </a:spcBef>
              <a:buNone/>
              <a:defRPr sz="5000" cap="all" baseline="0">
                <a:solidFill>
                  <a:schemeClr val="bg1"/>
                </a:solidFill>
                <a:latin typeface="+mj-lt"/>
              </a:defRPr>
            </a:lvl7pPr>
            <a:lvl8pPr marL="0" indent="0">
              <a:spcBef>
                <a:spcPts val="0"/>
              </a:spcBef>
              <a:buNone/>
              <a:defRPr sz="5000" cap="all" baseline="0">
                <a:solidFill>
                  <a:schemeClr val="bg1"/>
                </a:solidFill>
                <a:latin typeface="+mj-lt"/>
              </a:defRPr>
            </a:lvl8pPr>
            <a:lvl9pPr marL="0" indent="0">
              <a:spcBef>
                <a:spcPts val="0"/>
              </a:spcBef>
              <a:buNone/>
              <a:defRPr sz="5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userDrawn="1">
            <p:ph sz="quarter" idx="27" hasCustomPrompt="1"/>
          </p:nvPr>
        </p:nvSpPr>
        <p:spPr>
          <a:xfrm>
            <a:off x="12847320" y="6299200"/>
            <a:ext cx="10873740" cy="4378779"/>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userDrawn="1">
            <p:ph sz="quarter" idx="23" hasCustomPrompt="1"/>
          </p:nvPr>
        </p:nvSpPr>
        <p:spPr>
          <a:xfrm>
            <a:off x="12847320" y="11072425"/>
            <a:ext cx="10873740" cy="5486400"/>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57" name="Content Placeholder 17"/>
          <p:cNvSpPr>
            <a:spLocks noGrp="1"/>
          </p:cNvSpPr>
          <p:nvPr>
            <p:ph sz="quarter" idx="37" hasCustomPrompt="1"/>
          </p:nvPr>
        </p:nvSpPr>
        <p:spPr>
          <a:xfrm>
            <a:off x="12847320" y="16953271"/>
            <a:ext cx="10873740" cy="3483390"/>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6"/>
          <p:cNvSpPr>
            <a:spLocks noGrp="1"/>
          </p:cNvSpPr>
          <p:nvPr userDrawn="1">
            <p:ph type="body" sz="quarter" idx="29" hasCustomPrompt="1"/>
          </p:nvPr>
        </p:nvSpPr>
        <p:spPr>
          <a:xfrm>
            <a:off x="12847320" y="20712853"/>
            <a:ext cx="10873740" cy="812800"/>
          </a:xfrm>
          <a:prstGeom prst="rect">
            <a:avLst/>
          </a:prstGeom>
          <a:solidFill>
            <a:schemeClr val="accent1"/>
          </a:solidFill>
        </p:spPr>
        <p:txBody>
          <a:bodyPr lIns="365760" anchor="ctr">
            <a:noAutofit/>
          </a:bodyPr>
          <a:lstStyle>
            <a:lvl1pPr marL="0" indent="0">
              <a:spcBef>
                <a:spcPts val="0"/>
              </a:spcBef>
              <a:buNone/>
              <a:defRPr sz="5000" cap="none" baseline="0">
                <a:solidFill>
                  <a:schemeClr val="bg1"/>
                </a:solidFill>
                <a:latin typeface="+mj-lt"/>
              </a:defRPr>
            </a:lvl1pPr>
            <a:lvl2pPr marL="0" indent="0">
              <a:spcBef>
                <a:spcPts val="0"/>
              </a:spcBef>
              <a:buNone/>
              <a:defRPr sz="5000" cap="all" baseline="0">
                <a:solidFill>
                  <a:schemeClr val="bg1"/>
                </a:solidFill>
                <a:latin typeface="+mj-lt"/>
              </a:defRPr>
            </a:lvl2pPr>
            <a:lvl3pPr marL="0" indent="0">
              <a:spcBef>
                <a:spcPts val="0"/>
              </a:spcBef>
              <a:buNone/>
              <a:defRPr sz="5000" cap="all" baseline="0">
                <a:solidFill>
                  <a:schemeClr val="bg1"/>
                </a:solidFill>
                <a:latin typeface="+mj-lt"/>
              </a:defRPr>
            </a:lvl3pPr>
            <a:lvl4pPr marL="0" indent="0">
              <a:spcBef>
                <a:spcPts val="0"/>
              </a:spcBef>
              <a:buNone/>
              <a:defRPr sz="5000" cap="all" baseline="0">
                <a:solidFill>
                  <a:schemeClr val="bg1"/>
                </a:solidFill>
                <a:latin typeface="+mj-lt"/>
              </a:defRPr>
            </a:lvl4pPr>
            <a:lvl5pPr marL="0" indent="0">
              <a:spcBef>
                <a:spcPts val="0"/>
              </a:spcBef>
              <a:buNone/>
              <a:defRPr sz="5000" cap="all" baseline="0">
                <a:solidFill>
                  <a:schemeClr val="bg1"/>
                </a:solidFill>
                <a:latin typeface="+mj-lt"/>
              </a:defRPr>
            </a:lvl5pPr>
            <a:lvl6pPr marL="0" indent="0">
              <a:spcBef>
                <a:spcPts val="0"/>
              </a:spcBef>
              <a:buNone/>
              <a:defRPr sz="5000" cap="all" baseline="0">
                <a:solidFill>
                  <a:schemeClr val="bg1"/>
                </a:solidFill>
                <a:latin typeface="+mj-lt"/>
              </a:defRPr>
            </a:lvl6pPr>
            <a:lvl7pPr marL="0" indent="0">
              <a:spcBef>
                <a:spcPts val="0"/>
              </a:spcBef>
              <a:buNone/>
              <a:defRPr sz="5000" cap="all" baseline="0">
                <a:solidFill>
                  <a:schemeClr val="bg1"/>
                </a:solidFill>
                <a:latin typeface="+mj-lt"/>
              </a:defRPr>
            </a:lvl7pPr>
            <a:lvl8pPr marL="0" indent="0">
              <a:spcBef>
                <a:spcPts val="0"/>
              </a:spcBef>
              <a:buNone/>
              <a:defRPr sz="5000" cap="all" baseline="0">
                <a:solidFill>
                  <a:schemeClr val="bg1"/>
                </a:solidFill>
                <a:latin typeface="+mj-lt"/>
              </a:defRPr>
            </a:lvl8pPr>
            <a:lvl9pPr marL="0" indent="0">
              <a:spcBef>
                <a:spcPts val="0"/>
              </a:spcBef>
              <a:buNone/>
              <a:defRPr sz="5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userDrawn="1">
            <p:ph sz="quarter" idx="30" hasCustomPrompt="1"/>
          </p:nvPr>
        </p:nvSpPr>
        <p:spPr>
          <a:xfrm>
            <a:off x="12847320" y="21525654"/>
            <a:ext cx="10873740" cy="6453632"/>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userDrawn="1">
            <p:ph type="body" sz="quarter" idx="31" hasCustomPrompt="1"/>
          </p:nvPr>
        </p:nvSpPr>
        <p:spPr>
          <a:xfrm>
            <a:off x="24704040" y="5486400"/>
            <a:ext cx="10873740" cy="812800"/>
          </a:xfrm>
          <a:prstGeom prst="rect">
            <a:avLst/>
          </a:prstGeom>
          <a:solidFill>
            <a:schemeClr val="accent1"/>
          </a:solidFill>
        </p:spPr>
        <p:txBody>
          <a:bodyPr lIns="365760" anchor="ctr">
            <a:noAutofit/>
          </a:bodyPr>
          <a:lstStyle>
            <a:lvl1pPr marL="0" indent="0">
              <a:spcBef>
                <a:spcPts val="0"/>
              </a:spcBef>
              <a:buNone/>
              <a:defRPr sz="5000" cap="none" baseline="0">
                <a:solidFill>
                  <a:schemeClr val="bg1"/>
                </a:solidFill>
                <a:latin typeface="+mj-lt"/>
              </a:defRPr>
            </a:lvl1pPr>
            <a:lvl2pPr marL="0" indent="0">
              <a:spcBef>
                <a:spcPts val="0"/>
              </a:spcBef>
              <a:buNone/>
              <a:defRPr sz="5000" cap="all" baseline="0">
                <a:solidFill>
                  <a:schemeClr val="bg1"/>
                </a:solidFill>
                <a:latin typeface="+mj-lt"/>
              </a:defRPr>
            </a:lvl2pPr>
            <a:lvl3pPr marL="0" indent="0">
              <a:spcBef>
                <a:spcPts val="0"/>
              </a:spcBef>
              <a:buNone/>
              <a:defRPr sz="5000" cap="all" baseline="0">
                <a:solidFill>
                  <a:schemeClr val="bg1"/>
                </a:solidFill>
                <a:latin typeface="+mj-lt"/>
              </a:defRPr>
            </a:lvl3pPr>
            <a:lvl4pPr marL="0" indent="0">
              <a:spcBef>
                <a:spcPts val="0"/>
              </a:spcBef>
              <a:buNone/>
              <a:defRPr sz="5000" cap="all" baseline="0">
                <a:solidFill>
                  <a:schemeClr val="bg1"/>
                </a:solidFill>
                <a:latin typeface="+mj-lt"/>
              </a:defRPr>
            </a:lvl4pPr>
            <a:lvl5pPr marL="0" indent="0">
              <a:spcBef>
                <a:spcPts val="0"/>
              </a:spcBef>
              <a:buNone/>
              <a:defRPr sz="5000" cap="all" baseline="0">
                <a:solidFill>
                  <a:schemeClr val="bg1"/>
                </a:solidFill>
                <a:latin typeface="+mj-lt"/>
              </a:defRPr>
            </a:lvl5pPr>
            <a:lvl6pPr marL="0" indent="0">
              <a:spcBef>
                <a:spcPts val="0"/>
              </a:spcBef>
              <a:buNone/>
              <a:defRPr sz="5000" cap="all" baseline="0">
                <a:solidFill>
                  <a:schemeClr val="bg1"/>
                </a:solidFill>
                <a:latin typeface="+mj-lt"/>
              </a:defRPr>
            </a:lvl6pPr>
            <a:lvl7pPr marL="0" indent="0">
              <a:spcBef>
                <a:spcPts val="0"/>
              </a:spcBef>
              <a:buNone/>
              <a:defRPr sz="5000" cap="all" baseline="0">
                <a:solidFill>
                  <a:schemeClr val="bg1"/>
                </a:solidFill>
                <a:latin typeface="+mj-lt"/>
              </a:defRPr>
            </a:lvl7pPr>
            <a:lvl8pPr marL="0" indent="0">
              <a:spcBef>
                <a:spcPts val="0"/>
              </a:spcBef>
              <a:buNone/>
              <a:defRPr sz="5000" cap="all" baseline="0">
                <a:solidFill>
                  <a:schemeClr val="bg1"/>
                </a:solidFill>
                <a:latin typeface="+mj-lt"/>
              </a:defRPr>
            </a:lvl8pPr>
            <a:lvl9pPr marL="0" indent="0">
              <a:spcBef>
                <a:spcPts val="0"/>
              </a:spcBef>
              <a:buNone/>
              <a:defRPr sz="5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userDrawn="1">
            <p:ph sz="quarter" idx="32" hasCustomPrompt="1"/>
          </p:nvPr>
        </p:nvSpPr>
        <p:spPr>
          <a:xfrm>
            <a:off x="24704040" y="6299200"/>
            <a:ext cx="10873740" cy="6502400"/>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userDrawn="1">
            <p:ph sz="quarter" idx="33" hasCustomPrompt="1"/>
          </p:nvPr>
        </p:nvSpPr>
        <p:spPr>
          <a:xfrm>
            <a:off x="24704040" y="13557232"/>
            <a:ext cx="10873740" cy="6502400"/>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Text Placeholder 6"/>
          <p:cNvSpPr>
            <a:spLocks noGrp="1"/>
          </p:cNvSpPr>
          <p:nvPr userDrawn="1">
            <p:ph type="body" sz="quarter" idx="34" hasCustomPrompt="1"/>
          </p:nvPr>
        </p:nvSpPr>
        <p:spPr>
          <a:xfrm>
            <a:off x="24704040" y="20712853"/>
            <a:ext cx="10873740" cy="812800"/>
          </a:xfrm>
          <a:prstGeom prst="rect">
            <a:avLst/>
          </a:prstGeom>
          <a:solidFill>
            <a:schemeClr val="accent3"/>
          </a:solidFill>
        </p:spPr>
        <p:txBody>
          <a:bodyPr lIns="365760" anchor="ctr">
            <a:noAutofit/>
          </a:bodyPr>
          <a:lstStyle>
            <a:lvl1pPr marL="0" indent="0">
              <a:spcBef>
                <a:spcPts val="0"/>
              </a:spcBef>
              <a:buNone/>
              <a:defRPr sz="5000" cap="none" baseline="0">
                <a:solidFill>
                  <a:schemeClr val="bg1"/>
                </a:solidFill>
                <a:latin typeface="+mj-lt"/>
              </a:defRPr>
            </a:lvl1pPr>
            <a:lvl2pPr marL="0" indent="0">
              <a:spcBef>
                <a:spcPts val="0"/>
              </a:spcBef>
              <a:buNone/>
              <a:defRPr sz="5000" cap="all" baseline="0">
                <a:solidFill>
                  <a:schemeClr val="bg1"/>
                </a:solidFill>
                <a:latin typeface="+mj-lt"/>
              </a:defRPr>
            </a:lvl2pPr>
            <a:lvl3pPr marL="0" indent="0">
              <a:spcBef>
                <a:spcPts val="0"/>
              </a:spcBef>
              <a:buNone/>
              <a:defRPr sz="5000" cap="all" baseline="0">
                <a:solidFill>
                  <a:schemeClr val="bg1"/>
                </a:solidFill>
                <a:latin typeface="+mj-lt"/>
              </a:defRPr>
            </a:lvl3pPr>
            <a:lvl4pPr marL="0" indent="0">
              <a:spcBef>
                <a:spcPts val="0"/>
              </a:spcBef>
              <a:buNone/>
              <a:defRPr sz="5000" cap="all" baseline="0">
                <a:solidFill>
                  <a:schemeClr val="bg1"/>
                </a:solidFill>
                <a:latin typeface="+mj-lt"/>
              </a:defRPr>
            </a:lvl4pPr>
            <a:lvl5pPr marL="0" indent="0">
              <a:spcBef>
                <a:spcPts val="0"/>
              </a:spcBef>
              <a:buNone/>
              <a:defRPr sz="5000" cap="all" baseline="0">
                <a:solidFill>
                  <a:schemeClr val="bg1"/>
                </a:solidFill>
                <a:latin typeface="+mj-lt"/>
              </a:defRPr>
            </a:lvl5pPr>
            <a:lvl6pPr marL="0" indent="0">
              <a:spcBef>
                <a:spcPts val="0"/>
              </a:spcBef>
              <a:buNone/>
              <a:defRPr sz="5000" cap="all" baseline="0">
                <a:solidFill>
                  <a:schemeClr val="bg1"/>
                </a:solidFill>
                <a:latin typeface="+mj-lt"/>
              </a:defRPr>
            </a:lvl6pPr>
            <a:lvl7pPr marL="0" indent="0">
              <a:spcBef>
                <a:spcPts val="0"/>
              </a:spcBef>
              <a:buNone/>
              <a:defRPr sz="5000" cap="all" baseline="0">
                <a:solidFill>
                  <a:schemeClr val="bg1"/>
                </a:solidFill>
                <a:latin typeface="+mj-lt"/>
              </a:defRPr>
            </a:lvl7pPr>
            <a:lvl8pPr marL="0" indent="0">
              <a:spcBef>
                <a:spcPts val="0"/>
              </a:spcBef>
              <a:buNone/>
              <a:defRPr sz="5000" cap="all" baseline="0">
                <a:solidFill>
                  <a:schemeClr val="bg1"/>
                </a:solidFill>
                <a:latin typeface="+mj-lt"/>
              </a:defRPr>
            </a:lvl8pPr>
            <a:lvl9pPr marL="0" indent="0">
              <a:spcBef>
                <a:spcPts val="0"/>
              </a:spcBef>
              <a:buNone/>
              <a:defRPr sz="5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userDrawn="1">
            <p:ph sz="quarter" idx="35" hasCustomPrompt="1"/>
          </p:nvPr>
        </p:nvSpPr>
        <p:spPr>
          <a:xfrm>
            <a:off x="24704040" y="21525654"/>
            <a:ext cx="10873740" cy="6453632"/>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2" name="Instructions"/>
          <p:cNvSpPr/>
          <p:nvPr userDrawn="1"/>
        </p:nvSpPr>
        <p:spPr>
          <a:xfrm>
            <a:off x="36918900" y="-1"/>
            <a:ext cx="10372725" cy="29260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rIns="228600" rtlCol="0" anchor="t"/>
          <a:lstStyle/>
          <a:p>
            <a:pPr lvl="0">
              <a:spcBef>
                <a:spcPts val="1000"/>
              </a:spcBef>
            </a:pPr>
            <a:r>
              <a:rPr sz="80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000"/>
              </a:spcBef>
            </a:pPr>
            <a:r>
              <a:rPr lang="en-US" sz="55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250"/>
              </a:spcBef>
            </a:pPr>
            <a:endParaRPr sz="5000" dirty="0">
              <a:solidFill>
                <a:prstClr val="white">
                  <a:lumMod val="50000"/>
                </a:prstClr>
              </a:solidFill>
              <a:latin typeface="Calibri Light" panose="020F0302020204030204" pitchFamily="34" charset="0"/>
              <a:cs typeface="Calibri" panose="020F0502020204030204" pitchFamily="34" charset="0"/>
            </a:endParaRPr>
          </a:p>
          <a:p>
            <a:pPr lvl="0">
              <a:spcBef>
                <a:spcPts val="1000"/>
              </a:spcBef>
            </a:pPr>
            <a:r>
              <a:rPr sz="7333"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000"/>
              </a:spcBef>
            </a:pPr>
            <a:r>
              <a:rPr sz="55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5500" dirty="0" smtClean="0">
                <a:solidFill>
                  <a:prstClr val="white">
                    <a:lumMod val="50000"/>
                  </a:prstClr>
                </a:solidFill>
                <a:latin typeface="Calibri Light" panose="020F0302020204030204" pitchFamily="34" charset="0"/>
                <a:cs typeface="Calibri" panose="020F0502020204030204" pitchFamily="34" charset="0"/>
              </a:rPr>
              <a:t>poster </a:t>
            </a:r>
            <a:r>
              <a:rPr sz="5500" dirty="0" smtClean="0">
                <a:solidFill>
                  <a:prstClr val="white">
                    <a:lumMod val="50000"/>
                  </a:prstClr>
                </a:solidFill>
                <a:latin typeface="Calibri Light" panose="020F0302020204030204" pitchFamily="34" charset="0"/>
                <a:cs typeface="Calibri" panose="020F0502020204030204" pitchFamily="34" charset="0"/>
              </a:rPr>
              <a:t>are </a:t>
            </a:r>
            <a:r>
              <a:rPr sz="5500" dirty="0">
                <a:solidFill>
                  <a:prstClr val="white">
                    <a:lumMod val="50000"/>
                  </a:prstClr>
                </a:solidFill>
                <a:latin typeface="Calibri Light" panose="020F0302020204030204" pitchFamily="34" charset="0"/>
                <a:cs typeface="Calibri" panose="020F0502020204030204" pitchFamily="34" charset="0"/>
              </a:rPr>
              <a:t>formatted for you. </a:t>
            </a:r>
            <a:r>
              <a:rPr lang="en-US" sz="5500" dirty="0" smtClean="0">
                <a:solidFill>
                  <a:prstClr val="white">
                    <a:lumMod val="50000"/>
                  </a:prstClr>
                </a:solidFill>
                <a:latin typeface="Calibri Light" panose="020F0302020204030204" pitchFamily="34" charset="0"/>
                <a:cs typeface="Calibri" panose="020F0502020204030204" pitchFamily="34" charset="0"/>
              </a:rPr>
              <a:t>Type</a:t>
            </a:r>
            <a:r>
              <a:rPr lang="en-US" sz="55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55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55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000"/>
              </a:spcBef>
            </a:pPr>
            <a:r>
              <a:rPr lang="en-US" sz="5500" dirty="0" smtClean="0">
                <a:solidFill>
                  <a:prstClr val="white">
                    <a:lumMod val="50000"/>
                  </a:prstClr>
                </a:solidFill>
                <a:latin typeface="Calibri Light" panose="020F0302020204030204" pitchFamily="34" charset="0"/>
                <a:cs typeface="Calibri" panose="020F0502020204030204" pitchFamily="34" charset="0"/>
              </a:rPr>
              <a:t>T</a:t>
            </a:r>
            <a:r>
              <a:rPr sz="5500" dirty="0" smtClean="0">
                <a:solidFill>
                  <a:prstClr val="white">
                    <a:lumMod val="50000"/>
                  </a:prstClr>
                </a:solidFill>
                <a:latin typeface="Calibri Light" panose="020F0302020204030204" pitchFamily="34" charset="0"/>
                <a:cs typeface="Calibri" panose="020F0502020204030204" pitchFamily="34" charset="0"/>
              </a:rPr>
              <a:t>o </a:t>
            </a:r>
            <a:r>
              <a:rPr sz="5500" dirty="0">
                <a:solidFill>
                  <a:prstClr val="white">
                    <a:lumMod val="50000"/>
                  </a:prstClr>
                </a:solidFill>
                <a:latin typeface="Calibri Light" panose="020F0302020204030204" pitchFamily="34" charset="0"/>
                <a:cs typeface="Calibri" panose="020F0502020204030204" pitchFamily="34" charset="0"/>
              </a:rPr>
              <a:t>add or remove bullet points from text, just click the Bullets button on the Home tab.</a:t>
            </a:r>
          </a:p>
          <a:p>
            <a:pPr lvl="0">
              <a:spcBef>
                <a:spcPts val="2000"/>
              </a:spcBef>
            </a:pPr>
            <a:r>
              <a:rPr sz="55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5500" dirty="0" smtClean="0">
                <a:solidFill>
                  <a:prstClr val="white">
                    <a:lumMod val="50000"/>
                  </a:prstClr>
                </a:solidFill>
                <a:latin typeface="Calibri Light" panose="020F0302020204030204" pitchFamily="34" charset="0"/>
                <a:cs typeface="Calibri" panose="020F0502020204030204" pitchFamily="34" charset="0"/>
              </a:rPr>
              <a:t>content</a:t>
            </a:r>
            <a:r>
              <a:rPr sz="5500" dirty="0" smtClean="0">
                <a:solidFill>
                  <a:prstClr val="white">
                    <a:lumMod val="50000"/>
                  </a:prstClr>
                </a:solidFill>
                <a:latin typeface="Calibri Light" panose="020F0302020204030204" pitchFamily="34" charset="0"/>
                <a:cs typeface="Calibri" panose="020F0502020204030204" pitchFamily="34" charset="0"/>
              </a:rPr>
              <a:t> </a:t>
            </a:r>
            <a:r>
              <a:rPr sz="5500" dirty="0">
                <a:solidFill>
                  <a:prstClr val="white">
                    <a:lumMod val="50000"/>
                  </a:prstClr>
                </a:solidFill>
                <a:latin typeface="Calibri Light" panose="020F0302020204030204" pitchFamily="34" charset="0"/>
                <a:cs typeface="Calibri" panose="020F0502020204030204" pitchFamily="34" charset="0"/>
              </a:rPr>
              <a:t>or body text, just make a copy of what you need and drag it into place. PowerPoint’s Smart Guides will help you align it with everything else.</a:t>
            </a:r>
          </a:p>
          <a:p>
            <a:pPr lvl="0">
              <a:spcBef>
                <a:spcPts val="2000"/>
              </a:spcBef>
            </a:pPr>
            <a:r>
              <a:rPr sz="55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5500" dirty="0" smtClean="0">
                <a:solidFill>
                  <a:prstClr val="white">
                    <a:lumMod val="50000"/>
                  </a:prstClr>
                </a:solidFill>
                <a:latin typeface="Calibri Light" panose="020F0302020204030204" pitchFamily="34" charset="0"/>
                <a:cs typeface="Calibri" panose="020F0502020204030204" pitchFamily="34" charset="0"/>
              </a:rPr>
              <a:t>right-</a:t>
            </a:r>
            <a:r>
              <a:rPr sz="5500" dirty="0" smtClean="0">
                <a:solidFill>
                  <a:prstClr val="white">
                    <a:lumMod val="50000"/>
                  </a:prstClr>
                </a:solidFill>
                <a:latin typeface="Calibri Light" panose="020F0302020204030204" pitchFamily="34" charset="0"/>
                <a:cs typeface="Calibri" panose="020F0502020204030204" pitchFamily="34" charset="0"/>
              </a:rPr>
              <a:t>click </a:t>
            </a:r>
            <a:r>
              <a:rPr sz="5500" dirty="0">
                <a:solidFill>
                  <a:prstClr val="white">
                    <a:lumMod val="50000"/>
                  </a:prstClr>
                </a:solidFill>
                <a:latin typeface="Calibri Light" panose="020F0302020204030204" pitchFamily="34" charset="0"/>
                <a:cs typeface="Calibri" panose="020F0502020204030204" pitchFamily="34" charset="0"/>
              </a:rPr>
              <a:t>a </a:t>
            </a:r>
            <a:r>
              <a:rPr sz="5500" dirty="0" smtClean="0">
                <a:solidFill>
                  <a:prstClr val="white">
                    <a:lumMod val="50000"/>
                  </a:prstClr>
                </a:solidFill>
                <a:latin typeface="Calibri Light" panose="020F0302020204030204" pitchFamily="34" charset="0"/>
                <a:cs typeface="Calibri" panose="020F0502020204030204" pitchFamily="34" charset="0"/>
              </a:rPr>
              <a:t>picture</a:t>
            </a:r>
            <a:r>
              <a:rPr lang="en-US" sz="5500" dirty="0" smtClean="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5500" baseline="0" dirty="0" smtClean="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5500" dirty="0" smtClean="0">
                <a:solidFill>
                  <a:prstClr val="white">
                    <a:lumMod val="50000"/>
                  </a:prstClr>
                </a:solidFill>
                <a:latin typeface="Calibri Light" panose="020F0302020204030204" pitchFamily="34" charset="0"/>
                <a:cs typeface="Calibri" panose="020F0502020204030204" pitchFamily="34" charset="0"/>
              </a:rPr>
              <a:t>esize</a:t>
            </a:r>
            <a:r>
              <a:rPr lang="en-US" sz="5500" baseline="0" dirty="0" smtClean="0">
                <a:solidFill>
                  <a:prstClr val="white">
                    <a:lumMod val="50000"/>
                  </a:prstClr>
                </a:solidFill>
                <a:latin typeface="Calibri Light" panose="020F0302020204030204" pitchFamily="34" charset="0"/>
                <a:cs typeface="Calibri" panose="020F0502020204030204" pitchFamily="34" charset="0"/>
              </a:rPr>
              <a:t> by dragging a corner.</a:t>
            </a:r>
            <a:endParaRPr sz="5500" dirty="0">
              <a:solidFill>
                <a:prstClr val="white">
                  <a:lumMod val="50000"/>
                </a:prstClr>
              </a:solidFill>
              <a:latin typeface="Calibri Light" panose="020F0302020204030204" pitchFamily="34" charset="0"/>
              <a:cs typeface="Calibri" panose="020F0502020204030204" pitchFamily="34" charset="0"/>
            </a:endParaRPr>
          </a:p>
        </p:txBody>
      </p:sp>
      <p:sp>
        <p:nvSpPr>
          <p:cNvPr id="40" name="Line 115"/>
          <p:cNvSpPr>
            <a:spLocks noChangeShapeType="1"/>
          </p:cNvSpPr>
          <p:nvPr/>
        </p:nvSpPr>
        <p:spPr bwMode="white">
          <a:xfrm>
            <a:off x="952500" y="5486400"/>
            <a:ext cx="0" cy="8128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5184"/>
          </a:p>
        </p:txBody>
      </p:sp>
      <p:sp>
        <p:nvSpPr>
          <p:cNvPr id="48" name="Line 115"/>
          <p:cNvSpPr>
            <a:spLocks noChangeShapeType="1"/>
          </p:cNvSpPr>
          <p:nvPr/>
        </p:nvSpPr>
        <p:spPr bwMode="white">
          <a:xfrm>
            <a:off x="952500" y="20712853"/>
            <a:ext cx="0" cy="8128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5184"/>
          </a:p>
        </p:txBody>
      </p:sp>
      <p:sp>
        <p:nvSpPr>
          <p:cNvPr id="49" name="Rectangle 48"/>
          <p:cNvSpPr/>
          <p:nvPr userDrawn="1"/>
        </p:nvSpPr>
        <p:spPr>
          <a:xfrm>
            <a:off x="12439738" y="5486400"/>
            <a:ext cx="381000" cy="812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184"/>
          </a:p>
        </p:txBody>
      </p:sp>
      <p:sp>
        <p:nvSpPr>
          <p:cNvPr id="50" name="Line 115"/>
          <p:cNvSpPr>
            <a:spLocks noChangeShapeType="1"/>
          </p:cNvSpPr>
          <p:nvPr userDrawn="1"/>
        </p:nvSpPr>
        <p:spPr bwMode="white">
          <a:xfrm>
            <a:off x="12822763" y="5486400"/>
            <a:ext cx="0" cy="8128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5184"/>
          </a:p>
        </p:txBody>
      </p:sp>
      <p:sp>
        <p:nvSpPr>
          <p:cNvPr id="51" name="Rectangle 50"/>
          <p:cNvSpPr/>
          <p:nvPr userDrawn="1"/>
        </p:nvSpPr>
        <p:spPr>
          <a:xfrm>
            <a:off x="24282400" y="5486400"/>
            <a:ext cx="381000" cy="812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184"/>
          </a:p>
        </p:txBody>
      </p:sp>
      <p:sp>
        <p:nvSpPr>
          <p:cNvPr id="52" name="Line 115"/>
          <p:cNvSpPr>
            <a:spLocks noChangeShapeType="1"/>
          </p:cNvSpPr>
          <p:nvPr userDrawn="1"/>
        </p:nvSpPr>
        <p:spPr bwMode="white">
          <a:xfrm>
            <a:off x="24663400" y="5486400"/>
            <a:ext cx="0" cy="8128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5184"/>
          </a:p>
        </p:txBody>
      </p:sp>
      <p:sp>
        <p:nvSpPr>
          <p:cNvPr id="53" name="Rectangle 52"/>
          <p:cNvSpPr/>
          <p:nvPr userDrawn="1"/>
        </p:nvSpPr>
        <p:spPr>
          <a:xfrm>
            <a:off x="24284940" y="20710144"/>
            <a:ext cx="381000" cy="812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184"/>
          </a:p>
        </p:txBody>
      </p:sp>
      <p:sp>
        <p:nvSpPr>
          <p:cNvPr id="54" name="Line 115"/>
          <p:cNvSpPr>
            <a:spLocks noChangeShapeType="1"/>
          </p:cNvSpPr>
          <p:nvPr userDrawn="1"/>
        </p:nvSpPr>
        <p:spPr bwMode="white">
          <a:xfrm>
            <a:off x="24663400" y="20710144"/>
            <a:ext cx="0" cy="8128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5184"/>
          </a:p>
        </p:txBody>
      </p:sp>
      <p:sp>
        <p:nvSpPr>
          <p:cNvPr id="55" name="Rectangle 54"/>
          <p:cNvSpPr/>
          <p:nvPr userDrawn="1"/>
        </p:nvSpPr>
        <p:spPr>
          <a:xfrm>
            <a:off x="12443460" y="20710144"/>
            <a:ext cx="381000" cy="812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184" dirty="0"/>
          </a:p>
        </p:txBody>
      </p:sp>
      <p:sp>
        <p:nvSpPr>
          <p:cNvPr id="56" name="Line 115"/>
          <p:cNvSpPr>
            <a:spLocks noChangeShapeType="1"/>
          </p:cNvSpPr>
          <p:nvPr userDrawn="1"/>
        </p:nvSpPr>
        <p:spPr bwMode="white">
          <a:xfrm>
            <a:off x="12824460" y="20710144"/>
            <a:ext cx="0" cy="8128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5184"/>
          </a:p>
        </p:txBody>
      </p:sp>
      <p:sp>
        <p:nvSpPr>
          <p:cNvPr id="3" name="Date Placeholder 2"/>
          <p:cNvSpPr>
            <a:spLocks noGrp="1"/>
          </p:cNvSpPr>
          <p:nvPr userDrawn="1">
            <p:ph type="dt" sz="half" idx="10"/>
          </p:nvPr>
        </p:nvSpPr>
        <p:spPr/>
        <p:txBody>
          <a:bodyPr/>
          <a:lstStyle/>
          <a:p>
            <a:fld id="{ECAA57DF-1C19-4726-AB84-014692BAD8F5}" type="datetimeFigureOut">
              <a:rPr lang="en-US" smtClean="0"/>
              <a:t>11/13/2015</a:t>
            </a:fld>
            <a:endParaRPr lang="en-US"/>
          </a:p>
        </p:txBody>
      </p:sp>
      <p:sp>
        <p:nvSpPr>
          <p:cNvPr id="4" name="Footer Placeholder 3"/>
          <p:cNvSpPr>
            <a:spLocks noGrp="1"/>
          </p:cNvSpPr>
          <p:nvPr userDrawn="1">
            <p:ph type="ftr" sz="quarter" idx="11"/>
          </p:nvPr>
        </p:nvSpPr>
        <p:spPr/>
        <p:txBody>
          <a:bodyPr/>
          <a:lstStyle/>
          <a:p>
            <a:endParaRPr lang="en-US"/>
          </a:p>
        </p:txBody>
      </p:sp>
      <p:sp>
        <p:nvSpPr>
          <p:cNvPr id="5" name="Slide Number Placeholder 4"/>
          <p:cNvSpPr>
            <a:spLocks noGrp="1"/>
          </p:cNvSpPr>
          <p:nvPr userDrawn="1">
            <p:ph type="sldNum" sz="quarter" idx="12"/>
          </p:nvPr>
        </p:nvSpPr>
        <p:spPr/>
        <p:txBody>
          <a:bodyPr/>
          <a:lstStyle/>
          <a:p>
            <a:fld id="{91B4C631-C489-4C11-812F-2172FBEAE82B}" type="slidenum">
              <a:rPr lang="en-US" smtClean="0"/>
              <a:t>‹#›</a:t>
            </a:fld>
            <a:endParaRPr lang="en-US"/>
          </a:p>
        </p:txBody>
      </p:sp>
      <p:sp>
        <p:nvSpPr>
          <p:cNvPr id="46" name="Line 115"/>
          <p:cNvSpPr>
            <a:spLocks noChangeShapeType="1"/>
          </p:cNvSpPr>
          <p:nvPr/>
        </p:nvSpPr>
        <p:spPr bwMode="white">
          <a:xfrm>
            <a:off x="952500" y="13153813"/>
            <a:ext cx="0" cy="8128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5184"/>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7640" userDrawn="1">
          <p15:clr>
            <a:srgbClr val="A4A3A4"/>
          </p15:clr>
        </p15:guide>
        <p15:guide id="2" pos="1540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04"/>
          <p:cNvSpPr>
            <a:spLocks noChangeArrowheads="1"/>
          </p:cNvSpPr>
          <p:nvPr userDrawn="1"/>
        </p:nvSpPr>
        <p:spPr bwMode="auto">
          <a:xfrm flipH="1">
            <a:off x="571500" y="0"/>
            <a:ext cx="381000" cy="3454400"/>
          </a:xfrm>
          <a:prstGeom prst="rect">
            <a:avLst/>
          </a:prstGeom>
          <a:solidFill>
            <a:schemeClr val="accent2"/>
          </a:solidFill>
          <a:ln>
            <a:noFill/>
          </a:ln>
          <a:effectLst/>
        </p:spPr>
        <p:txBody>
          <a:bodyPr wrap="none" anchor="ctr"/>
          <a:lstStyle/>
          <a:p>
            <a:endParaRPr lang="en-US" sz="5184"/>
          </a:p>
        </p:txBody>
      </p:sp>
      <p:sp>
        <p:nvSpPr>
          <p:cNvPr id="7" name="Rectangle 6"/>
          <p:cNvSpPr/>
          <p:nvPr userDrawn="1"/>
        </p:nvSpPr>
        <p:spPr bwMode="auto">
          <a:xfrm>
            <a:off x="952499" y="0"/>
            <a:ext cx="35623500" cy="3454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184"/>
          </a:p>
        </p:txBody>
      </p:sp>
      <p:sp>
        <p:nvSpPr>
          <p:cNvPr id="2" name="Title Placeholder 1"/>
          <p:cNvSpPr>
            <a:spLocks noGrp="1"/>
          </p:cNvSpPr>
          <p:nvPr>
            <p:ph type="title"/>
          </p:nvPr>
        </p:nvSpPr>
        <p:spPr bwMode="auto">
          <a:xfrm>
            <a:off x="1841500" y="1083787"/>
            <a:ext cx="29718000" cy="223514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0" y="5350934"/>
            <a:ext cx="25908000" cy="210041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52500" y="28546398"/>
            <a:ext cx="8229600" cy="406400"/>
          </a:xfrm>
          <a:prstGeom prst="rect">
            <a:avLst/>
          </a:prstGeom>
        </p:spPr>
        <p:txBody>
          <a:bodyPr vert="horz" lIns="91440" tIns="45720" rIns="91440" bIns="45720" rtlCol="0" anchor="ctr"/>
          <a:lstStyle>
            <a:lvl1pPr algn="l">
              <a:defRPr sz="1333">
                <a:solidFill>
                  <a:schemeClr val="tx1">
                    <a:tint val="75000"/>
                  </a:schemeClr>
                </a:solidFill>
              </a:defRPr>
            </a:lvl1pPr>
          </a:lstStyle>
          <a:p>
            <a:fld id="{ECAA57DF-1C19-4726-AB84-014692BAD8F5}" type="datetimeFigureOut">
              <a:rPr lang="en-US" smtClean="0"/>
              <a:pPr/>
              <a:t>11/13/2015</a:t>
            </a:fld>
            <a:endParaRPr lang="en-US"/>
          </a:p>
        </p:txBody>
      </p:sp>
      <p:sp>
        <p:nvSpPr>
          <p:cNvPr id="5" name="Footer Placeholder 4"/>
          <p:cNvSpPr>
            <a:spLocks noGrp="1"/>
          </p:cNvSpPr>
          <p:nvPr>
            <p:ph type="ftr" sz="quarter" idx="3"/>
          </p:nvPr>
        </p:nvSpPr>
        <p:spPr>
          <a:xfrm>
            <a:off x="9182100" y="28546398"/>
            <a:ext cx="18211800" cy="406400"/>
          </a:xfrm>
          <a:prstGeom prst="rect">
            <a:avLst/>
          </a:prstGeom>
        </p:spPr>
        <p:txBody>
          <a:bodyPr vert="horz" lIns="91440" tIns="45720" rIns="91440" bIns="45720" rtlCol="0" anchor="ctr"/>
          <a:lstStyle>
            <a:lvl1pPr algn="ctr">
              <a:defRPr sz="133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7393900" y="28546398"/>
            <a:ext cx="8229600" cy="406400"/>
          </a:xfrm>
          <a:prstGeom prst="rect">
            <a:avLst/>
          </a:prstGeom>
        </p:spPr>
        <p:txBody>
          <a:bodyPr vert="horz" lIns="91440" tIns="45720" rIns="91440" bIns="45720" rtlCol="0" anchor="ctr"/>
          <a:lstStyle>
            <a:lvl1pPr algn="r">
              <a:defRPr sz="1333">
                <a:solidFill>
                  <a:schemeClr val="tx1">
                    <a:tint val="75000"/>
                  </a:schemeClr>
                </a:solidFill>
              </a:defRPr>
            </a:lvl1pPr>
          </a:lstStyle>
          <a:p>
            <a:fld id="{91B4C631-C489-4C11-812F-2172FBEAE82B}" type="slidenum">
              <a:rPr lang="en-US" smtClean="0"/>
              <a:pPr/>
              <a:t>‹#›</a:t>
            </a:fld>
            <a:endParaRPr lang="en-US"/>
          </a:p>
        </p:txBody>
      </p:sp>
      <p:grpSp>
        <p:nvGrpSpPr>
          <p:cNvPr id="8" name="Group 7"/>
          <p:cNvGrpSpPr/>
          <p:nvPr userDrawn="1"/>
        </p:nvGrpSpPr>
        <p:grpSpPr bwMode="white">
          <a:xfrm>
            <a:off x="952500" y="0"/>
            <a:ext cx="35623500" cy="4901184"/>
            <a:chOff x="1143000" y="0"/>
            <a:chExt cx="42748200" cy="5513832"/>
          </a:xfrm>
        </p:grpSpPr>
        <p:sp>
          <p:nvSpPr>
            <p:cNvPr id="9" name="Line 112"/>
            <p:cNvSpPr>
              <a:spLocks noChangeShapeType="1"/>
            </p:cNvSpPr>
            <p:nvPr userDrawn="1"/>
          </p:nvSpPr>
          <p:spPr bwMode="white">
            <a:xfrm>
              <a:off x="1143000" y="3899217"/>
              <a:ext cx="42748200" cy="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5184"/>
            </a:p>
          </p:txBody>
        </p:sp>
        <p:sp>
          <p:nvSpPr>
            <p:cNvPr id="10" name="Line 115"/>
            <p:cNvSpPr>
              <a:spLocks noChangeShapeType="1"/>
            </p:cNvSpPr>
            <p:nvPr userDrawn="1"/>
          </p:nvSpPr>
          <p:spPr bwMode="white">
            <a:xfrm>
              <a:off x="1143000" y="0"/>
              <a:ext cx="0" cy="5513832"/>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5184"/>
            </a:p>
          </p:txBody>
        </p:sp>
        <p:sp>
          <p:nvSpPr>
            <p:cNvPr id="11" name="Line 112"/>
            <p:cNvSpPr>
              <a:spLocks noChangeShapeType="1"/>
            </p:cNvSpPr>
            <p:nvPr userDrawn="1"/>
          </p:nvSpPr>
          <p:spPr bwMode="white">
            <a:xfrm>
              <a:off x="1143000" y="5486400"/>
              <a:ext cx="42748200" cy="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5184"/>
            </a:p>
          </p:txBody>
        </p:sp>
      </p:gr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3657454" rtl="0" eaLnBrk="1" latinLnBrk="0" hangingPunct="1">
        <a:lnSpc>
          <a:spcPct val="90000"/>
        </a:lnSpc>
        <a:spcBef>
          <a:spcPct val="0"/>
        </a:spcBef>
        <a:buNone/>
        <a:defRPr sz="6666" b="1" kern="1200">
          <a:solidFill>
            <a:schemeClr val="tx2"/>
          </a:solidFill>
          <a:latin typeface="+mj-lt"/>
          <a:ea typeface="+mj-ea"/>
          <a:cs typeface="+mj-cs"/>
        </a:defRPr>
      </a:lvl1pPr>
    </p:titleStyle>
    <p:bodyStyle>
      <a:lvl1pPr marL="380985" indent="-380985" algn="l" defTabSz="3657454" rtl="0" eaLnBrk="1" latinLnBrk="0" hangingPunct="1">
        <a:lnSpc>
          <a:spcPct val="100000"/>
        </a:lnSpc>
        <a:spcBef>
          <a:spcPts val="1000"/>
        </a:spcBef>
        <a:buClr>
          <a:schemeClr val="accent2"/>
        </a:buClr>
        <a:buFont typeface="Arial" panose="020B0604020202020204" pitchFamily="34" charset="0"/>
        <a:buChar char="•"/>
        <a:defRPr sz="2333" kern="1200">
          <a:solidFill>
            <a:schemeClr val="tx1"/>
          </a:solidFill>
          <a:latin typeface="+mn-lt"/>
          <a:ea typeface="+mn-ea"/>
          <a:cs typeface="+mn-cs"/>
        </a:defRPr>
      </a:lvl1pPr>
      <a:lvl2pPr marL="914363" indent="-380985" algn="l" defTabSz="3657454" rtl="0" eaLnBrk="1" latinLnBrk="0" hangingPunct="1">
        <a:lnSpc>
          <a:spcPct val="100000"/>
        </a:lnSpc>
        <a:spcBef>
          <a:spcPts val="1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914363" indent="-380985" algn="l" defTabSz="3657454" rtl="0" eaLnBrk="1" latinLnBrk="0" hangingPunct="1">
        <a:lnSpc>
          <a:spcPct val="100000"/>
        </a:lnSpc>
        <a:spcBef>
          <a:spcPts val="10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914363" indent="-380985" algn="l" defTabSz="3657454" rtl="0" eaLnBrk="1" latinLnBrk="0" hangingPunct="1">
        <a:lnSpc>
          <a:spcPct val="100000"/>
        </a:lnSpc>
        <a:spcBef>
          <a:spcPts val="1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914363" indent="-380985" algn="l" defTabSz="3657454" rtl="0" eaLnBrk="1" latinLnBrk="0" hangingPunct="1">
        <a:lnSpc>
          <a:spcPct val="100000"/>
        </a:lnSpc>
        <a:spcBef>
          <a:spcPts val="1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914363" indent="-380985" algn="l" defTabSz="3657454" rtl="0" eaLnBrk="1" latinLnBrk="0" hangingPunct="1">
        <a:lnSpc>
          <a:spcPct val="100000"/>
        </a:lnSpc>
        <a:spcBef>
          <a:spcPts val="1000"/>
        </a:spcBef>
        <a:buClr>
          <a:schemeClr val="accent2"/>
        </a:buClr>
        <a:buFont typeface="Arial" panose="020B0604020202020204" pitchFamily="34" charset="0"/>
        <a:buChar char="•"/>
        <a:defRPr sz="2000" kern="1200">
          <a:solidFill>
            <a:schemeClr val="tx1"/>
          </a:solidFill>
          <a:latin typeface="+mn-lt"/>
          <a:ea typeface="+mn-ea"/>
          <a:cs typeface="+mn-cs"/>
        </a:defRPr>
      </a:lvl6pPr>
      <a:lvl7pPr marL="914363" indent="-380985" algn="l" defTabSz="3657454" rtl="0" eaLnBrk="1" latinLnBrk="0" hangingPunct="1">
        <a:lnSpc>
          <a:spcPct val="100000"/>
        </a:lnSpc>
        <a:spcBef>
          <a:spcPts val="1000"/>
        </a:spcBef>
        <a:buClr>
          <a:schemeClr val="accent2"/>
        </a:buClr>
        <a:buFont typeface="Arial" panose="020B0604020202020204" pitchFamily="34" charset="0"/>
        <a:buChar char="•"/>
        <a:defRPr sz="2000" kern="1200">
          <a:solidFill>
            <a:schemeClr val="tx1"/>
          </a:solidFill>
          <a:latin typeface="+mn-lt"/>
          <a:ea typeface="+mn-ea"/>
          <a:cs typeface="+mn-cs"/>
        </a:defRPr>
      </a:lvl7pPr>
      <a:lvl8pPr marL="914363" indent="-380985" algn="l" defTabSz="3657454" rtl="0" eaLnBrk="1" latinLnBrk="0" hangingPunct="1">
        <a:lnSpc>
          <a:spcPct val="100000"/>
        </a:lnSpc>
        <a:spcBef>
          <a:spcPts val="1000"/>
        </a:spcBef>
        <a:buClr>
          <a:schemeClr val="accent2"/>
        </a:buClr>
        <a:buFont typeface="Arial" panose="020B0604020202020204" pitchFamily="34" charset="0"/>
        <a:buChar char="•"/>
        <a:defRPr sz="2000" kern="1200">
          <a:solidFill>
            <a:schemeClr val="tx1"/>
          </a:solidFill>
          <a:latin typeface="+mn-lt"/>
          <a:ea typeface="+mn-ea"/>
          <a:cs typeface="+mn-cs"/>
        </a:defRPr>
      </a:lvl8pPr>
      <a:lvl9pPr marL="914363" indent="-380985" algn="l" defTabSz="3657454" rtl="0" eaLnBrk="1" latinLnBrk="0" hangingPunct="1">
        <a:lnSpc>
          <a:spcPct val="100000"/>
        </a:lnSpc>
        <a:spcBef>
          <a:spcPts val="1000"/>
        </a:spcBef>
        <a:buClr>
          <a:schemeClr val="accent2"/>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3657454" rtl="0" eaLnBrk="1" latinLnBrk="0" hangingPunct="1">
        <a:defRPr sz="7200" kern="1200">
          <a:solidFill>
            <a:schemeClr val="tx1"/>
          </a:solidFill>
          <a:latin typeface="+mn-lt"/>
          <a:ea typeface="+mn-ea"/>
          <a:cs typeface="+mn-cs"/>
        </a:defRPr>
      </a:lvl1pPr>
      <a:lvl2pPr marL="1828727" algn="l" defTabSz="3657454" rtl="0" eaLnBrk="1" latinLnBrk="0" hangingPunct="1">
        <a:defRPr sz="7200" kern="1200">
          <a:solidFill>
            <a:schemeClr val="tx1"/>
          </a:solidFill>
          <a:latin typeface="+mn-lt"/>
          <a:ea typeface="+mn-ea"/>
          <a:cs typeface="+mn-cs"/>
        </a:defRPr>
      </a:lvl2pPr>
      <a:lvl3pPr marL="3657454" algn="l" defTabSz="3657454" rtl="0" eaLnBrk="1" latinLnBrk="0" hangingPunct="1">
        <a:defRPr sz="7200" kern="1200">
          <a:solidFill>
            <a:schemeClr val="tx1"/>
          </a:solidFill>
          <a:latin typeface="+mn-lt"/>
          <a:ea typeface="+mn-ea"/>
          <a:cs typeface="+mn-cs"/>
        </a:defRPr>
      </a:lvl3pPr>
      <a:lvl4pPr marL="5486181" algn="l" defTabSz="3657454" rtl="0" eaLnBrk="1" latinLnBrk="0" hangingPunct="1">
        <a:defRPr sz="7200" kern="1200">
          <a:solidFill>
            <a:schemeClr val="tx1"/>
          </a:solidFill>
          <a:latin typeface="+mn-lt"/>
          <a:ea typeface="+mn-ea"/>
          <a:cs typeface="+mn-cs"/>
        </a:defRPr>
      </a:lvl4pPr>
      <a:lvl5pPr marL="7314907" algn="l" defTabSz="3657454" rtl="0" eaLnBrk="1" latinLnBrk="0" hangingPunct="1">
        <a:defRPr sz="7200" kern="1200">
          <a:solidFill>
            <a:schemeClr val="tx1"/>
          </a:solidFill>
          <a:latin typeface="+mn-lt"/>
          <a:ea typeface="+mn-ea"/>
          <a:cs typeface="+mn-cs"/>
        </a:defRPr>
      </a:lvl5pPr>
      <a:lvl6pPr marL="9143634" algn="l" defTabSz="3657454" rtl="0" eaLnBrk="1" latinLnBrk="0" hangingPunct="1">
        <a:defRPr sz="7200" kern="1200">
          <a:solidFill>
            <a:schemeClr val="tx1"/>
          </a:solidFill>
          <a:latin typeface="+mn-lt"/>
          <a:ea typeface="+mn-ea"/>
          <a:cs typeface="+mn-cs"/>
        </a:defRPr>
      </a:lvl6pPr>
      <a:lvl7pPr marL="10972361" algn="l" defTabSz="3657454" rtl="0" eaLnBrk="1" latinLnBrk="0" hangingPunct="1">
        <a:defRPr sz="7200" kern="1200">
          <a:solidFill>
            <a:schemeClr val="tx1"/>
          </a:solidFill>
          <a:latin typeface="+mn-lt"/>
          <a:ea typeface="+mn-ea"/>
          <a:cs typeface="+mn-cs"/>
        </a:defRPr>
      </a:lvl7pPr>
      <a:lvl8pPr marL="12801088" algn="l" defTabSz="3657454" rtl="0" eaLnBrk="1" latinLnBrk="0" hangingPunct="1">
        <a:defRPr sz="7200" kern="1200">
          <a:solidFill>
            <a:schemeClr val="tx1"/>
          </a:solidFill>
          <a:latin typeface="+mn-lt"/>
          <a:ea typeface="+mn-ea"/>
          <a:cs typeface="+mn-cs"/>
        </a:defRPr>
      </a:lvl8pPr>
      <a:lvl9pPr marL="14629815" algn="l" defTabSz="3657454" rtl="0" eaLnBrk="1" latinLnBrk="0" hangingPunct="1">
        <a:defRPr sz="72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9216" userDrawn="1">
          <p15:clr>
            <a:srgbClr val="A4A3A4"/>
          </p15:clr>
        </p15:guide>
        <p15:guide id="2" pos="600" userDrawn="1">
          <p15:clr>
            <a:srgbClr val="A4A3A4"/>
          </p15:clr>
        </p15:guide>
        <p15:guide id="3" pos="22440" userDrawn="1">
          <p15:clr>
            <a:srgbClr val="A4A3A4"/>
          </p15:clr>
        </p15:guide>
        <p15:guide id="4" pos="11520"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jpeg"/><Relationship Id="rId3" Type="http://schemas.openxmlformats.org/officeDocument/2006/relationships/image" Target="../media/image2.emf"/><Relationship Id="rId7" Type="http://schemas.openxmlformats.org/officeDocument/2006/relationships/image" Target="../media/image4.png"/><Relationship Id="rId12" Type="http://schemas.openxmlformats.org/officeDocument/2006/relationships/image" Target="../media/image9.jpeg"/><Relationship Id="rId2" Type="http://schemas.openxmlformats.org/officeDocument/2006/relationships/slideLayout" Target="../slideLayouts/slideLayout1.xml"/><Relationship Id="rId16" Type="http://schemas.openxmlformats.org/officeDocument/2006/relationships/image" Target="../media/image13.png"/><Relationship Id="rId1" Type="http://schemas.openxmlformats.org/officeDocument/2006/relationships/vmlDrawing" Target="../drawings/vmlDrawing1.vml"/><Relationship Id="rId6" Type="http://schemas.openxmlformats.org/officeDocument/2006/relationships/image" Target="../media/image3.emf"/><Relationship Id="rId11" Type="http://schemas.openxmlformats.org/officeDocument/2006/relationships/image" Target="../media/image8.jpeg"/><Relationship Id="rId5" Type="http://schemas.openxmlformats.org/officeDocument/2006/relationships/image" Target="../media/image1.png"/><Relationship Id="rId15" Type="http://schemas.openxmlformats.org/officeDocument/2006/relationships/image" Target="../media/image12.png"/><Relationship Id="rId10" Type="http://schemas.openxmlformats.org/officeDocument/2006/relationships/image" Target="../media/image7.jpeg"/><Relationship Id="rId4" Type="http://schemas.openxmlformats.org/officeDocument/2006/relationships/oleObject" Target="../embeddings/oleObject1.bin"/><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25"/>
          </p:nvPr>
        </p:nvSpPr>
        <p:spPr>
          <a:xfrm>
            <a:off x="947755" y="14008100"/>
            <a:ext cx="10904779" cy="6200141"/>
          </a:xfrm>
        </p:spPr>
        <p:txBody>
          <a:bodyPr/>
          <a:lstStyle/>
          <a:p>
            <a:pPr marL="0" indent="0" algn="ctr" defTabSz="3072261">
              <a:spcBef>
                <a:spcPts val="0"/>
              </a:spcBef>
              <a:buClrTx/>
              <a:buNone/>
            </a:pPr>
            <a:r>
              <a:rPr lang="en-US" sz="2800" b="1" dirty="0"/>
              <a:t>LIMITATION OF ORTHOGONAL COORDINATES </a:t>
            </a:r>
          </a:p>
          <a:p>
            <a:pPr marL="0" indent="0">
              <a:buNone/>
            </a:pPr>
            <a:endParaRPr lang="en-US" sz="2800" dirty="0"/>
          </a:p>
        </p:txBody>
      </p:sp>
      <p:sp>
        <p:nvSpPr>
          <p:cNvPr id="4" name="Title 3"/>
          <p:cNvSpPr>
            <a:spLocks noGrp="1"/>
          </p:cNvSpPr>
          <p:nvPr>
            <p:ph type="title"/>
          </p:nvPr>
        </p:nvSpPr>
        <p:spPr>
          <a:xfrm>
            <a:off x="1861696" y="776086"/>
            <a:ext cx="29718000" cy="2095450"/>
          </a:xfrm>
        </p:spPr>
        <p:txBody>
          <a:bodyPr>
            <a:normAutofit/>
          </a:bodyPr>
          <a:lstStyle/>
          <a:p>
            <a:pPr algn="ctr"/>
            <a:r>
              <a:rPr lang="en-IN" sz="7200" dirty="0"/>
              <a:t>NUCLEI DETECTION &amp; CLASSIFICATION USING CONVOLUTION NEURAL NETWORKS FOR HSI DATA</a:t>
            </a:r>
            <a:endParaRPr lang="en-US" sz="7200" dirty="0"/>
          </a:p>
        </p:txBody>
      </p:sp>
      <p:sp>
        <p:nvSpPr>
          <p:cNvPr id="23" name="Text Placeholder 22"/>
          <p:cNvSpPr>
            <a:spLocks noGrp="1"/>
          </p:cNvSpPr>
          <p:nvPr>
            <p:ph type="body" sz="quarter" idx="36"/>
          </p:nvPr>
        </p:nvSpPr>
        <p:spPr>
          <a:xfrm>
            <a:off x="1856616" y="3481179"/>
            <a:ext cx="29718000" cy="1741774"/>
          </a:xfrm>
        </p:spPr>
        <p:txBody>
          <a:bodyPr/>
          <a:lstStyle/>
          <a:p>
            <a:pPr algn="ctr"/>
            <a:r>
              <a:rPr lang="en-US" sz="2800" dirty="0" err="1" smtClean="0"/>
              <a:t>Sanchit</a:t>
            </a:r>
            <a:r>
              <a:rPr lang="en-US" sz="2800" dirty="0" smtClean="0"/>
              <a:t> Gupta, </a:t>
            </a:r>
            <a:r>
              <a:rPr lang="en-US" sz="2800" dirty="0" err="1" smtClean="0"/>
              <a:t>Abhay</a:t>
            </a:r>
            <a:r>
              <a:rPr lang="en-US" sz="2800" dirty="0" smtClean="0"/>
              <a:t> Kumar</a:t>
            </a:r>
            <a:endParaRPr lang="en-US" sz="2800" baseline="30000" dirty="0" smtClean="0"/>
          </a:p>
          <a:p>
            <a:pPr algn="ctr"/>
            <a:r>
              <a:rPr lang="en-US" sz="2800" dirty="0" smtClean="0"/>
              <a:t>, Indian Institute of Technology Guwahati, Assam, India</a:t>
            </a:r>
          </a:p>
          <a:p>
            <a:pPr algn="ctr"/>
            <a:r>
              <a:rPr lang="en-US" sz="2800" dirty="0" smtClean="0"/>
              <a:t>sanchit257@gmail.com,kabhay518@gmail.com</a:t>
            </a:r>
            <a:r>
              <a:rPr lang="en-US" sz="2800" dirty="0"/>
              <a:t/>
            </a:r>
            <a:br>
              <a:rPr lang="en-US" sz="2800" dirty="0"/>
            </a:br>
            <a:endParaRPr lang="en-US" sz="2800" dirty="0"/>
          </a:p>
        </p:txBody>
      </p:sp>
      <p:sp>
        <p:nvSpPr>
          <p:cNvPr id="5" name="Text Placeholder 4"/>
          <p:cNvSpPr>
            <a:spLocks noGrp="1"/>
          </p:cNvSpPr>
          <p:nvPr>
            <p:ph type="body" sz="quarter" idx="13"/>
          </p:nvPr>
        </p:nvSpPr>
        <p:spPr>
          <a:xfrm>
            <a:off x="930973" y="5528758"/>
            <a:ext cx="10870306" cy="762000"/>
          </a:xfrm>
        </p:spPr>
        <p:txBody>
          <a:bodyPr/>
          <a:lstStyle/>
          <a:p>
            <a:r>
              <a:rPr lang="en-US" sz="3600" dirty="0" smtClean="0"/>
              <a:t>ABSTRACT</a:t>
            </a:r>
            <a:endParaRPr lang="en-US" sz="3600" dirty="0"/>
          </a:p>
        </p:txBody>
      </p:sp>
      <p:sp>
        <p:nvSpPr>
          <p:cNvPr id="11" name="Content Placeholder 10"/>
          <p:cNvSpPr>
            <a:spLocks noGrp="1"/>
          </p:cNvSpPr>
          <p:nvPr>
            <p:ph sz="quarter" idx="24"/>
          </p:nvPr>
        </p:nvSpPr>
        <p:spPr>
          <a:xfrm>
            <a:off x="701843" y="6587818"/>
            <a:ext cx="11147256" cy="5700688"/>
          </a:xfrm>
        </p:spPr>
        <p:txBody>
          <a:bodyPr anchor="ctr">
            <a:normAutofit lnSpcReduction="10000"/>
          </a:bodyPr>
          <a:lstStyle/>
          <a:p>
            <a:pPr marL="0" indent="0" algn="just">
              <a:buNone/>
            </a:pPr>
            <a:r>
              <a:rPr lang="en-IN" sz="2800" dirty="0"/>
              <a:t>In pathology nuclei segmentation and detection presents one of the most important problem for cancer detection. In this paper we propose a convolutional neural network based algorithm to extract deep features for solving the detection problem for cancer treatment. Our approach work on training the convolution network on annotated dataset created using tissue slides provided. Four regions of varying nuclei density are annotated and from each regions random patches of size 31x31 were selected equally for zero and non-zero values of the distance transform applied on that entire region. Each patch is bootstrapped for removing variance to rotation in the trained network. The network is trained for predicting the value of the distance transform of the </a:t>
            </a:r>
            <a:r>
              <a:rPr lang="en-IN" sz="2800" dirty="0" err="1"/>
              <a:t>center</a:t>
            </a:r>
            <a:r>
              <a:rPr lang="en-IN" sz="2800" dirty="0"/>
              <a:t> pixel for a given region input. This architecture in future scope of the project would lead to detection of the nuclei and the cancer prediction.</a:t>
            </a:r>
            <a:endParaRPr lang="en-US" sz="2800" dirty="0"/>
          </a:p>
          <a:p>
            <a:pPr marL="0" indent="0" algn="just">
              <a:buNone/>
            </a:pPr>
            <a:endParaRPr lang="en-US" sz="2800" dirty="0"/>
          </a:p>
        </p:txBody>
      </p:sp>
      <p:sp>
        <p:nvSpPr>
          <p:cNvPr id="7" name="Text Placeholder 6"/>
          <p:cNvSpPr>
            <a:spLocks noGrp="1"/>
          </p:cNvSpPr>
          <p:nvPr>
            <p:ph type="body" sz="quarter" idx="17"/>
          </p:nvPr>
        </p:nvSpPr>
        <p:spPr/>
        <p:txBody>
          <a:bodyPr/>
          <a:lstStyle/>
          <a:p>
            <a:r>
              <a:rPr lang="en-US" sz="3600" dirty="0" smtClean="0"/>
              <a:t>BACKGROUND</a:t>
            </a:r>
            <a:endParaRPr lang="en-US" sz="3600" dirty="0"/>
          </a:p>
        </p:txBody>
      </p:sp>
      <p:sp>
        <p:nvSpPr>
          <p:cNvPr id="8" name="Text Placeholder 7"/>
          <p:cNvSpPr>
            <a:spLocks noGrp="1"/>
          </p:cNvSpPr>
          <p:nvPr>
            <p:ph type="body" sz="quarter" idx="19"/>
          </p:nvPr>
        </p:nvSpPr>
        <p:spPr/>
        <p:txBody>
          <a:bodyPr/>
          <a:lstStyle/>
          <a:p>
            <a:r>
              <a:rPr lang="en-US" sz="3600" dirty="0" smtClean="0"/>
              <a:t>OBJECTIVES</a:t>
            </a:r>
            <a:endParaRPr lang="en-US" sz="3600" dirty="0"/>
          </a:p>
        </p:txBody>
      </p:sp>
      <p:sp>
        <p:nvSpPr>
          <p:cNvPr id="13" name="Content Placeholder 12"/>
          <p:cNvSpPr>
            <a:spLocks noGrp="1"/>
          </p:cNvSpPr>
          <p:nvPr>
            <p:ph sz="quarter" idx="26"/>
          </p:nvPr>
        </p:nvSpPr>
        <p:spPr>
          <a:xfrm>
            <a:off x="1088122" y="21799015"/>
            <a:ext cx="9608625" cy="2752657"/>
          </a:xfrm>
          <a:ln>
            <a:solidFill>
              <a:schemeClr val="accent2">
                <a:lumMod val="75000"/>
              </a:schemeClr>
            </a:solidFill>
          </a:ln>
        </p:spPr>
        <p:txBody>
          <a:bodyPr>
            <a:noAutofit/>
          </a:bodyPr>
          <a:lstStyle/>
          <a:p>
            <a:pPr algn="just"/>
            <a:r>
              <a:rPr lang="en-CA" sz="3200" dirty="0" smtClean="0"/>
              <a:t>Nuclei detection &amp; segmentation on H&amp;E images.</a:t>
            </a:r>
          </a:p>
          <a:p>
            <a:pPr algn="just"/>
            <a:r>
              <a:rPr lang="en-CA" sz="3200" dirty="0" smtClean="0"/>
              <a:t>Dimensionality Reduction to make </a:t>
            </a:r>
            <a:r>
              <a:rPr lang="en-CA" sz="3200" dirty="0" smtClean="0"/>
              <a:t>the CNN</a:t>
            </a:r>
            <a:r>
              <a:rPr lang="en-CA" sz="3200" dirty="0" smtClean="0"/>
              <a:t> </a:t>
            </a:r>
            <a:r>
              <a:rPr lang="en-CA" sz="3200" dirty="0" smtClean="0"/>
              <a:t>work for HSI images.</a:t>
            </a:r>
          </a:p>
          <a:p>
            <a:endParaRPr lang="en-CA" sz="2600" dirty="0"/>
          </a:p>
        </p:txBody>
      </p:sp>
      <p:sp>
        <p:nvSpPr>
          <p:cNvPr id="9" name="Text Placeholder 8"/>
          <p:cNvSpPr>
            <a:spLocks noGrp="1"/>
          </p:cNvSpPr>
          <p:nvPr>
            <p:ph type="body" sz="quarter" idx="21"/>
          </p:nvPr>
        </p:nvSpPr>
        <p:spPr/>
        <p:txBody>
          <a:bodyPr/>
          <a:lstStyle/>
          <a:p>
            <a:r>
              <a:rPr lang="en-US" sz="3600" dirty="0" smtClean="0"/>
              <a:t>METHOD</a:t>
            </a:r>
            <a:endParaRPr lang="en-US" sz="3600" dirty="0"/>
          </a:p>
        </p:txBody>
      </p:sp>
      <p:sp>
        <p:nvSpPr>
          <p:cNvPr id="18" name="Text Placeholder 17"/>
          <p:cNvSpPr>
            <a:spLocks noGrp="1"/>
          </p:cNvSpPr>
          <p:nvPr>
            <p:ph type="body" sz="quarter" idx="31"/>
          </p:nvPr>
        </p:nvSpPr>
        <p:spPr/>
        <p:txBody>
          <a:bodyPr/>
          <a:lstStyle/>
          <a:p>
            <a:r>
              <a:rPr lang="en-US" sz="3600" dirty="0" smtClean="0"/>
              <a:t>RESULTS</a:t>
            </a:r>
            <a:endParaRPr lang="en-US" sz="3600" dirty="0"/>
          </a:p>
        </p:txBody>
      </p:sp>
      <p:sp>
        <p:nvSpPr>
          <p:cNvPr id="21" name="Text Placeholder 20"/>
          <p:cNvSpPr>
            <a:spLocks noGrp="1"/>
          </p:cNvSpPr>
          <p:nvPr>
            <p:ph type="body" sz="quarter" idx="34"/>
          </p:nvPr>
        </p:nvSpPr>
        <p:spPr/>
        <p:txBody>
          <a:bodyPr/>
          <a:lstStyle/>
          <a:p>
            <a:r>
              <a:rPr lang="en-US" sz="3600" dirty="0" smtClean="0"/>
              <a:t>CONCLUSIONS</a:t>
            </a:r>
            <a:endParaRPr lang="en-US" sz="3600" dirty="0"/>
          </a:p>
        </p:txBody>
      </p:sp>
      <p:sp>
        <p:nvSpPr>
          <p:cNvPr id="27" name="Content Placeholder 1"/>
          <p:cNvSpPr txBox="1">
            <a:spLocks/>
          </p:cNvSpPr>
          <p:nvPr/>
        </p:nvSpPr>
        <p:spPr>
          <a:xfrm>
            <a:off x="1094297" y="14683043"/>
            <a:ext cx="5182176" cy="1730325"/>
          </a:xfrm>
          <a:prstGeom prst="rect">
            <a:avLst/>
          </a:prstGeom>
          <a:ln>
            <a:solidFill>
              <a:srgbClr val="A09E31"/>
            </a:solidFill>
          </a:ln>
        </p:spPr>
        <p:txBody>
          <a:bodyPr anchor="ctr">
            <a:norm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lgn="just">
              <a:buNone/>
            </a:pPr>
            <a:r>
              <a:rPr lang="en-CA" dirty="0"/>
              <a:t>For Multi-Dimensional vision, it is not possible to have more than 3 orthogonal axes.</a:t>
            </a:r>
          </a:p>
        </p:txBody>
      </p:sp>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297" y="16648655"/>
            <a:ext cx="5182177" cy="3284220"/>
          </a:xfrm>
          <a:prstGeom prst="rect">
            <a:avLst/>
          </a:prstGeom>
          <a:noFill/>
          <a:ln w="9525">
            <a:solidFill>
              <a:schemeClr val="accent2">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9" name="Object 28"/>
          <p:cNvGraphicFramePr>
            <a:graphicFrameLocks/>
          </p:cNvGraphicFramePr>
          <p:nvPr>
            <p:extLst>
              <p:ext uri="{D42A27DB-BD31-4B8C-83A1-F6EECF244321}">
                <p14:modId xmlns:p14="http://schemas.microsoft.com/office/powerpoint/2010/main" val="900623311"/>
              </p:ext>
            </p:extLst>
          </p:nvPr>
        </p:nvGraphicFramePr>
        <p:xfrm>
          <a:off x="6162586" y="16687451"/>
          <a:ext cx="5165886" cy="3284220"/>
        </p:xfrm>
        <a:graphic>
          <a:graphicData uri="http://schemas.openxmlformats.org/presentationml/2006/ole">
            <mc:AlternateContent xmlns:mc="http://schemas.openxmlformats.org/markup-compatibility/2006">
              <mc:Choice xmlns:v="urn:schemas-microsoft-com:vml" Requires="v">
                <p:oleObj spid="_x0000_s1087" name="Bitmap Image" r:id="rId4" imgW="10657143" imgH="4915586" progId="PBrush">
                  <p:embed/>
                </p:oleObj>
              </mc:Choice>
              <mc:Fallback>
                <p:oleObj name="Bitmap Image" r:id="rId4" imgW="10657143" imgH="4915586"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2586" y="16687451"/>
                        <a:ext cx="5165886" cy="3284220"/>
                      </a:xfrm>
                      <a:prstGeom prst="rect">
                        <a:avLst/>
                      </a:prstGeom>
                      <a:noFill/>
                      <a:ln>
                        <a:solidFill>
                          <a:schemeClr val="bg2">
                            <a:lumMod val="50000"/>
                          </a:schemeClr>
                        </a:solidFill>
                      </a:ln>
                      <a:extLst/>
                    </p:spPr>
                  </p:pic>
                </p:oleObj>
              </mc:Fallback>
            </mc:AlternateContent>
          </a:graphicData>
        </a:graphic>
      </p:graphicFrame>
      <p:sp>
        <p:nvSpPr>
          <p:cNvPr id="31" name="Content Placeholder 1"/>
          <p:cNvSpPr txBox="1">
            <a:spLocks/>
          </p:cNvSpPr>
          <p:nvPr/>
        </p:nvSpPr>
        <p:spPr>
          <a:xfrm>
            <a:off x="6497053" y="14683044"/>
            <a:ext cx="5181600" cy="1730325"/>
          </a:xfrm>
          <a:prstGeom prst="rect">
            <a:avLst/>
          </a:prstGeom>
          <a:ln>
            <a:solidFill>
              <a:schemeClr val="bg2">
                <a:lumMod val="50000"/>
              </a:schemeClr>
            </a:solidFill>
          </a:ln>
        </p:spPr>
        <p:txBody>
          <a:bodyPr anchor="ctr">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lgn="just">
              <a:buNone/>
            </a:pPr>
            <a:r>
              <a:rPr lang="en-US" dirty="0"/>
              <a:t>Challenge of high dimension in optimization (both in variable space and objective space) </a:t>
            </a:r>
            <a:endParaRPr lang="en-CA" dirty="0"/>
          </a:p>
        </p:txBody>
      </p:sp>
      <p:pic>
        <p:nvPicPr>
          <p:cNvPr id="46"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t="20021"/>
          <a:stretch/>
        </p:blipFill>
        <p:spPr bwMode="auto">
          <a:xfrm>
            <a:off x="18211006" y="8508192"/>
            <a:ext cx="5311030" cy="3218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TextBox 63"/>
          <p:cNvSpPr txBox="1"/>
          <p:nvPr/>
        </p:nvSpPr>
        <p:spPr>
          <a:xfrm>
            <a:off x="12847320" y="6544732"/>
            <a:ext cx="10754626" cy="954107"/>
          </a:xfrm>
          <a:prstGeom prst="rect">
            <a:avLst/>
          </a:prstGeom>
          <a:noFill/>
        </p:spPr>
        <p:txBody>
          <a:bodyPr wrap="square" rtlCol="0">
            <a:spAutoFit/>
          </a:bodyPr>
          <a:lstStyle/>
          <a:p>
            <a:pPr marL="91436" algn="ctr"/>
            <a:r>
              <a:rPr lang="en-CA" sz="2800" b="1" dirty="0" smtClean="0"/>
              <a:t>NUCLEI DETECTION &amp; SEGMENTATION IN H&amp;E STAINED IMAGES </a:t>
            </a:r>
            <a:endParaRPr lang="en-CA" sz="2800" b="1" dirty="0"/>
          </a:p>
        </p:txBody>
      </p:sp>
      <p:sp>
        <p:nvSpPr>
          <p:cNvPr id="230" name="TextBox 229"/>
          <p:cNvSpPr txBox="1"/>
          <p:nvPr/>
        </p:nvSpPr>
        <p:spPr>
          <a:xfrm>
            <a:off x="12296746" y="20208239"/>
            <a:ext cx="501413" cy="1317413"/>
          </a:xfrm>
          <a:prstGeom prst="rect">
            <a:avLst/>
          </a:prstGeom>
          <a:solidFill>
            <a:srgbClr val="E9E8B8"/>
          </a:solidFill>
        </p:spPr>
        <p:txBody>
          <a:bodyPr wrap="square" rtlCol="0">
            <a:spAutoFit/>
          </a:bodyPr>
          <a:lstStyle/>
          <a:p>
            <a:endParaRPr lang="en-US" sz="2800" dirty="0" err="1"/>
          </a:p>
        </p:txBody>
      </p:sp>
      <p:grpSp>
        <p:nvGrpSpPr>
          <p:cNvPr id="236" name="Group 235"/>
          <p:cNvGrpSpPr/>
          <p:nvPr/>
        </p:nvGrpSpPr>
        <p:grpSpPr>
          <a:xfrm>
            <a:off x="12920202" y="8876472"/>
            <a:ext cx="5150349" cy="11053352"/>
            <a:chOff x="15542076" y="9295546"/>
            <a:chExt cx="5992700" cy="9926228"/>
          </a:xfrm>
        </p:grpSpPr>
        <p:sp>
          <p:nvSpPr>
            <p:cNvPr id="217" name="TextBox 216"/>
            <p:cNvSpPr txBox="1"/>
            <p:nvPr/>
          </p:nvSpPr>
          <p:spPr>
            <a:xfrm>
              <a:off x="15587795" y="9295546"/>
              <a:ext cx="5946981" cy="1048511"/>
            </a:xfrm>
            <a:prstGeom prst="rect">
              <a:avLst/>
            </a:prstGeom>
            <a:noFill/>
            <a:ln>
              <a:solidFill>
                <a:schemeClr val="bg2">
                  <a:lumMod val="50000"/>
                </a:schemeClr>
              </a:solidFill>
            </a:ln>
          </p:spPr>
          <p:txBody>
            <a:bodyPr wrap="square" rtlCol="0" anchor="ctr">
              <a:spAutoFit/>
            </a:bodyPr>
            <a:lstStyle/>
            <a:p>
              <a:r>
                <a:rPr lang="en-IN" sz="1800" dirty="0" smtClean="0"/>
                <a:t>Creating </a:t>
              </a:r>
              <a:r>
                <a:rPr lang="en-IN" sz="1800" dirty="0"/>
                <a:t>the dataset for training and testing the architecture by annotating the slides provided using “Image scope”. </a:t>
              </a:r>
              <a:endParaRPr lang="en-US" sz="1800" dirty="0"/>
            </a:p>
          </p:txBody>
        </p:sp>
        <p:sp>
          <p:nvSpPr>
            <p:cNvPr id="218" name="TextBox 217"/>
            <p:cNvSpPr txBox="1"/>
            <p:nvPr/>
          </p:nvSpPr>
          <p:spPr>
            <a:xfrm>
              <a:off x="15542076" y="11454955"/>
              <a:ext cx="5946981" cy="733958"/>
            </a:xfrm>
            <a:prstGeom prst="rect">
              <a:avLst/>
            </a:prstGeom>
            <a:noFill/>
            <a:ln>
              <a:solidFill>
                <a:schemeClr val="bg2">
                  <a:lumMod val="50000"/>
                </a:schemeClr>
              </a:solidFill>
            </a:ln>
          </p:spPr>
          <p:txBody>
            <a:bodyPr wrap="square" rtlCol="0" anchor="ctr">
              <a:spAutoFit/>
            </a:bodyPr>
            <a:lstStyle/>
            <a:p>
              <a:r>
                <a:rPr lang="en-IN" sz="1800" dirty="0" smtClean="0"/>
                <a:t>Ended up </a:t>
              </a:r>
              <a:r>
                <a:rPr lang="en-IN" sz="1800" dirty="0"/>
                <a:t>annotating around 2000 nuclei in four regions. </a:t>
              </a:r>
              <a:r>
                <a:rPr lang="en-IN" sz="1800" dirty="0" smtClean="0"/>
                <a:t>Created Binary Mask of the region.</a:t>
              </a:r>
              <a:endParaRPr lang="en-US" sz="1800" dirty="0"/>
            </a:p>
          </p:txBody>
        </p:sp>
        <p:sp>
          <p:nvSpPr>
            <p:cNvPr id="219" name="TextBox 218"/>
            <p:cNvSpPr txBox="1"/>
            <p:nvPr/>
          </p:nvSpPr>
          <p:spPr>
            <a:xfrm>
              <a:off x="15587794" y="13310551"/>
              <a:ext cx="5946982" cy="2819201"/>
            </a:xfrm>
            <a:prstGeom prst="rect">
              <a:avLst/>
            </a:prstGeom>
            <a:noFill/>
            <a:ln>
              <a:solidFill>
                <a:schemeClr val="bg2">
                  <a:lumMod val="50000"/>
                </a:schemeClr>
              </a:solidFill>
            </a:ln>
          </p:spPr>
          <p:txBody>
            <a:bodyPr wrap="square" rtlCol="0" anchor="ctr">
              <a:spAutoFit/>
            </a:bodyPr>
            <a:lstStyle/>
            <a:p>
              <a:r>
                <a:rPr lang="en-IN" sz="1800" dirty="0" smtClean="0"/>
                <a:t>Using </a:t>
              </a:r>
              <a:r>
                <a:rPr lang="en-IN" sz="1800" dirty="0"/>
                <a:t>annotated nuclei, </a:t>
              </a:r>
              <a:r>
                <a:rPr lang="en-IN" sz="1800" dirty="0" smtClean="0"/>
                <a:t>computed </a:t>
              </a:r>
              <a:r>
                <a:rPr lang="en-IN" sz="1800" dirty="0"/>
                <a:t>distance transform of pixels inside nuclei from their boundary. This will give a local peak at the </a:t>
              </a:r>
              <a:r>
                <a:rPr lang="en-IN" sz="1800" dirty="0" err="1"/>
                <a:t>center</a:t>
              </a:r>
              <a:r>
                <a:rPr lang="en-IN" sz="1800" dirty="0"/>
                <a:t> of an isolated nucleus. If two nuclei overlap, and the annotation identified them as separate objects, then we should get two peaks -- one each at the </a:t>
              </a:r>
              <a:r>
                <a:rPr lang="en-IN" sz="1800" dirty="0" err="1"/>
                <a:t>center</a:t>
              </a:r>
              <a:r>
                <a:rPr lang="en-IN" sz="1800" dirty="0"/>
                <a:t> of the each overlapping nucleus, because our distance transform will take object (individual nucleus) boundary into account instead of class (any nucleus) boundary.</a:t>
              </a:r>
              <a:endParaRPr lang="en-US" sz="1800" dirty="0"/>
            </a:p>
          </p:txBody>
        </p:sp>
        <p:sp>
          <p:nvSpPr>
            <p:cNvPr id="221" name="TextBox 220"/>
            <p:cNvSpPr txBox="1"/>
            <p:nvPr/>
          </p:nvSpPr>
          <p:spPr>
            <a:xfrm>
              <a:off x="15594833" y="17229605"/>
              <a:ext cx="5901260" cy="1992169"/>
            </a:xfrm>
            <a:prstGeom prst="rect">
              <a:avLst/>
            </a:prstGeom>
            <a:noFill/>
            <a:ln>
              <a:solidFill>
                <a:schemeClr val="bg2">
                  <a:lumMod val="50000"/>
                </a:schemeClr>
              </a:solidFill>
            </a:ln>
          </p:spPr>
          <p:txBody>
            <a:bodyPr wrap="square" rtlCol="0" anchor="ctr">
              <a:spAutoFit/>
            </a:bodyPr>
            <a:lstStyle/>
            <a:p>
              <a:r>
                <a:rPr lang="en-IN" sz="1800" dirty="0"/>
                <a:t>A</a:t>
              </a:r>
              <a:r>
                <a:rPr lang="en-IN" sz="1800" dirty="0" smtClean="0"/>
                <a:t>pplied </a:t>
              </a:r>
              <a:r>
                <a:rPr lang="en-IN" sz="1800" dirty="0"/>
                <a:t>the dataset to the logistic regression output convolution network to train but due to very poor training performance of the architecture for our dataset we tested out network for Cifar-10 dataset which gave us satisfactory results</a:t>
              </a:r>
              <a:endParaRPr lang="en-US" sz="1800" dirty="0"/>
            </a:p>
          </p:txBody>
        </p:sp>
        <p:sp>
          <p:nvSpPr>
            <p:cNvPr id="224" name="Down Arrow 223"/>
            <p:cNvSpPr/>
            <p:nvPr/>
          </p:nvSpPr>
          <p:spPr>
            <a:xfrm>
              <a:off x="18076648" y="10468904"/>
              <a:ext cx="432119" cy="790264"/>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a:p>
          </p:txBody>
        </p:sp>
        <p:sp>
          <p:nvSpPr>
            <p:cNvPr id="225" name="Down Arrow 224"/>
            <p:cNvSpPr/>
            <p:nvPr/>
          </p:nvSpPr>
          <p:spPr>
            <a:xfrm>
              <a:off x="18054299" y="12329667"/>
              <a:ext cx="506986" cy="827044"/>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a:p>
          </p:txBody>
        </p:sp>
        <p:sp>
          <p:nvSpPr>
            <p:cNvPr id="227" name="Down Arrow 226"/>
            <p:cNvSpPr/>
            <p:nvPr/>
          </p:nvSpPr>
          <p:spPr>
            <a:xfrm>
              <a:off x="18057399" y="16298704"/>
              <a:ext cx="451368" cy="806911"/>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a:p>
          </p:txBody>
        </p:sp>
      </p:grpSp>
      <p:sp>
        <p:nvSpPr>
          <p:cNvPr id="264" name="Content Placeholder 1"/>
          <p:cNvSpPr>
            <a:spLocks noGrp="1"/>
          </p:cNvSpPr>
          <p:nvPr>
            <p:ph idx="4294967295"/>
          </p:nvPr>
        </p:nvSpPr>
        <p:spPr>
          <a:xfrm>
            <a:off x="24710761" y="21935565"/>
            <a:ext cx="10595239" cy="5451619"/>
          </a:xfrm>
        </p:spPr>
        <p:txBody>
          <a:bodyPr>
            <a:noAutofit/>
          </a:bodyPr>
          <a:lstStyle/>
          <a:p>
            <a:pPr algn="just">
              <a:buFont typeface="Courier New" panose="02070309020205020404" pitchFamily="49" charset="0"/>
              <a:buChar char="o"/>
            </a:pPr>
            <a:r>
              <a:rPr lang="en-IN" sz="2800" dirty="0" smtClean="0"/>
              <a:t>We were not able to get satisfactory result on our nuclei dataset but the code ran fine on Cifar-10 dataset.</a:t>
            </a:r>
          </a:p>
          <a:p>
            <a:pPr algn="just">
              <a:buFont typeface="Courier New" panose="02070309020205020404" pitchFamily="49" charset="0"/>
              <a:buChar char="o"/>
            </a:pPr>
            <a:r>
              <a:rPr lang="en-IN" sz="2800" dirty="0" smtClean="0"/>
              <a:t>The </a:t>
            </a:r>
            <a:r>
              <a:rPr lang="en-IN" sz="2800" dirty="0"/>
              <a:t>problem with our dataset can possibly be removed   by trying out following things in our </a:t>
            </a:r>
            <a:r>
              <a:rPr lang="en-IN" sz="2800" dirty="0" smtClean="0"/>
              <a:t>architecture: 1</a:t>
            </a:r>
            <a:r>
              <a:rPr lang="en-IN" sz="2800" dirty="0"/>
              <a:t>. Increasing the size of datasets. 2. Try adding hidden layers in the architecture. 3. The problem may also lie in the hypothesis function that we are using in the logistic regression section. 4. We also need to work on trying different cost functions in our architecture which can be more compatible with our dataset.  </a:t>
            </a:r>
          </a:p>
          <a:p>
            <a:pPr algn="just">
              <a:buFont typeface="Courier New" panose="02070309020205020404" pitchFamily="49" charset="0"/>
              <a:buChar char="o"/>
            </a:pPr>
            <a:r>
              <a:rPr lang="en-IN" sz="2800" dirty="0"/>
              <a:t>To conclude, we can clearly say that through this project we have been able to develop a great understanding in the field of bio-medical image processing and convolutional neural networks working and developed understanding that will help us to get an optimum and desirable output in future. </a:t>
            </a:r>
            <a:endParaRPr lang="en-US" sz="2800" dirty="0"/>
          </a:p>
        </p:txBody>
      </p:sp>
      <p:pic>
        <p:nvPicPr>
          <p:cNvPr id="71" name="Picture 70"/>
          <p:cNvPicPr>
            <a:picLocks noChangeAspect="1"/>
          </p:cNvPicPr>
          <p:nvPr/>
        </p:nvPicPr>
        <p:blipFill>
          <a:blip r:embed="rId7"/>
          <a:stretch>
            <a:fillRect/>
          </a:stretch>
        </p:blipFill>
        <p:spPr>
          <a:xfrm>
            <a:off x="32446452" y="39970"/>
            <a:ext cx="4129548" cy="3344464"/>
          </a:xfrm>
          <a:prstGeom prst="rect">
            <a:avLst/>
          </a:prstGeom>
        </p:spPr>
      </p:pic>
      <p:pic>
        <p:nvPicPr>
          <p:cNvPr id="72" name="Picture 71"/>
          <p:cNvPicPr/>
          <p:nvPr/>
        </p:nvPicPr>
        <p:blipFill>
          <a:blip r:embed="rId8">
            <a:extLst>
              <a:ext uri="{28A0092B-C50C-407E-A947-70E740481C1C}">
                <a14:useLocalDpi xmlns:a14="http://schemas.microsoft.com/office/drawing/2010/main" val="0"/>
              </a:ext>
            </a:extLst>
          </a:blip>
          <a:srcRect/>
          <a:stretch>
            <a:fillRect/>
          </a:stretch>
        </p:blipFill>
        <p:spPr bwMode="auto">
          <a:xfrm>
            <a:off x="1230631" y="24825034"/>
            <a:ext cx="5181598" cy="3003615"/>
          </a:xfrm>
          <a:prstGeom prst="rect">
            <a:avLst/>
          </a:prstGeom>
          <a:noFill/>
        </p:spPr>
      </p:pic>
      <p:pic>
        <p:nvPicPr>
          <p:cNvPr id="68" name="Picture 67" descr="_images/mylenet.png"/>
          <p:cNvPicPr/>
          <p:nvPr/>
        </p:nvPicPr>
        <p:blipFill>
          <a:blip r:embed="rId9">
            <a:extLst>
              <a:ext uri="{28A0092B-C50C-407E-A947-70E740481C1C}">
                <a14:useLocalDpi xmlns:a14="http://schemas.microsoft.com/office/drawing/2010/main" val="0"/>
              </a:ext>
            </a:extLst>
          </a:blip>
          <a:srcRect/>
          <a:stretch>
            <a:fillRect/>
          </a:stretch>
        </p:blipFill>
        <p:spPr bwMode="auto">
          <a:xfrm>
            <a:off x="13001592" y="22654285"/>
            <a:ext cx="9680008" cy="5174364"/>
          </a:xfrm>
          <a:prstGeom prst="rect">
            <a:avLst/>
          </a:prstGeom>
          <a:noFill/>
          <a:ln>
            <a:noFill/>
          </a:ln>
        </p:spPr>
      </p:pic>
      <p:sp>
        <p:nvSpPr>
          <p:cNvPr id="3" name="Rectangle 2"/>
          <p:cNvSpPr/>
          <p:nvPr/>
        </p:nvSpPr>
        <p:spPr>
          <a:xfrm>
            <a:off x="24670171" y="6538932"/>
            <a:ext cx="10676417" cy="3539430"/>
          </a:xfrm>
          <a:prstGeom prst="rect">
            <a:avLst/>
          </a:prstGeom>
        </p:spPr>
        <p:txBody>
          <a:bodyPr wrap="square">
            <a:spAutoFit/>
          </a:bodyPr>
          <a:lstStyle/>
          <a:p>
            <a:pPr algn="just"/>
            <a:r>
              <a:rPr lang="en-IN" sz="3200" dirty="0"/>
              <a:t>After completion of the optimization, best validation score of 30.760000 %  obtained after 100 epoch, with test performance 31.040000 %</a:t>
            </a:r>
          </a:p>
          <a:p>
            <a:pPr algn="just"/>
            <a:endParaRPr lang="en-IN" sz="3200" dirty="0"/>
          </a:p>
          <a:p>
            <a:pPr algn="just"/>
            <a:r>
              <a:rPr lang="en-IN" sz="3200" dirty="0"/>
              <a:t>After completion of the optimization, best validation score of 84.590000 %  obtained after 100 epoch, with test performance 84.590000 </a:t>
            </a:r>
          </a:p>
        </p:txBody>
      </p:sp>
      <p:pic>
        <p:nvPicPr>
          <p:cNvPr id="70" name="Picture 69"/>
          <p:cNvPicPr/>
          <p:nvPr/>
        </p:nvPicPr>
        <p:blipFill>
          <a:blip r:embed="rId10">
            <a:extLst>
              <a:ext uri="{28A0092B-C50C-407E-A947-70E740481C1C}">
                <a14:useLocalDpi xmlns:a14="http://schemas.microsoft.com/office/drawing/2010/main" val="0"/>
              </a:ext>
            </a:extLst>
          </a:blip>
          <a:srcRect/>
          <a:stretch>
            <a:fillRect/>
          </a:stretch>
        </p:blipFill>
        <p:spPr bwMode="auto">
          <a:xfrm>
            <a:off x="25417417" y="10840470"/>
            <a:ext cx="3765057" cy="3178618"/>
          </a:xfrm>
          <a:prstGeom prst="rect">
            <a:avLst/>
          </a:prstGeom>
          <a:noFill/>
        </p:spPr>
      </p:pic>
      <p:pic>
        <p:nvPicPr>
          <p:cNvPr id="73" name="Picture 72"/>
          <p:cNvPicPr/>
          <p:nvPr/>
        </p:nvPicPr>
        <p:blipFill>
          <a:blip r:embed="rId11">
            <a:extLst>
              <a:ext uri="{28A0092B-C50C-407E-A947-70E740481C1C}">
                <a14:useLocalDpi xmlns:a14="http://schemas.microsoft.com/office/drawing/2010/main" val="0"/>
              </a:ext>
            </a:extLst>
          </a:blip>
          <a:srcRect/>
          <a:stretch>
            <a:fillRect/>
          </a:stretch>
        </p:blipFill>
        <p:spPr bwMode="auto">
          <a:xfrm>
            <a:off x="30297245" y="10829372"/>
            <a:ext cx="4298414" cy="3235396"/>
          </a:xfrm>
          <a:prstGeom prst="rect">
            <a:avLst/>
          </a:prstGeom>
          <a:noFill/>
        </p:spPr>
      </p:pic>
      <p:pic>
        <p:nvPicPr>
          <p:cNvPr id="74" name="Picture 73"/>
          <p:cNvPicPr/>
          <p:nvPr/>
        </p:nvPicPr>
        <p:blipFill>
          <a:blip r:embed="rId12">
            <a:extLst>
              <a:ext uri="{28A0092B-C50C-407E-A947-70E740481C1C}">
                <a14:useLocalDpi xmlns:a14="http://schemas.microsoft.com/office/drawing/2010/main" val="0"/>
              </a:ext>
            </a:extLst>
          </a:blip>
          <a:srcRect/>
          <a:stretch>
            <a:fillRect/>
          </a:stretch>
        </p:blipFill>
        <p:spPr bwMode="auto">
          <a:xfrm>
            <a:off x="25239489" y="14758364"/>
            <a:ext cx="3942985" cy="3235395"/>
          </a:xfrm>
          <a:prstGeom prst="rect">
            <a:avLst/>
          </a:prstGeom>
          <a:noFill/>
        </p:spPr>
      </p:pic>
      <p:pic>
        <p:nvPicPr>
          <p:cNvPr id="75" name="Picture 74"/>
          <p:cNvPicPr/>
          <p:nvPr/>
        </p:nvPicPr>
        <p:blipFill>
          <a:blip r:embed="rId13">
            <a:extLst>
              <a:ext uri="{28A0092B-C50C-407E-A947-70E740481C1C}">
                <a14:useLocalDpi xmlns:a14="http://schemas.microsoft.com/office/drawing/2010/main" val="0"/>
              </a:ext>
            </a:extLst>
          </a:blip>
          <a:srcRect/>
          <a:stretch>
            <a:fillRect/>
          </a:stretch>
        </p:blipFill>
        <p:spPr bwMode="auto">
          <a:xfrm>
            <a:off x="30297245" y="14761769"/>
            <a:ext cx="4222831" cy="3231990"/>
          </a:xfrm>
          <a:prstGeom prst="rect">
            <a:avLst/>
          </a:prstGeom>
          <a:noFill/>
        </p:spPr>
      </p:pic>
      <p:pic>
        <p:nvPicPr>
          <p:cNvPr id="17" name="Picture 16"/>
          <p:cNvPicPr>
            <a:picLocks noChangeAspect="1"/>
          </p:cNvPicPr>
          <p:nvPr/>
        </p:nvPicPr>
        <p:blipFill>
          <a:blip r:embed="rId14"/>
          <a:stretch>
            <a:fillRect/>
          </a:stretch>
        </p:blipFill>
        <p:spPr>
          <a:xfrm>
            <a:off x="20767075" y="12201210"/>
            <a:ext cx="1914525" cy="447675"/>
          </a:xfrm>
          <a:prstGeom prst="rect">
            <a:avLst/>
          </a:prstGeom>
        </p:spPr>
      </p:pic>
      <p:sp>
        <p:nvSpPr>
          <p:cNvPr id="20" name="Rectangle 19"/>
          <p:cNvSpPr/>
          <p:nvPr/>
        </p:nvSpPr>
        <p:spPr>
          <a:xfrm>
            <a:off x="18211909" y="12179639"/>
            <a:ext cx="2700756" cy="400110"/>
          </a:xfrm>
          <a:prstGeom prst="rect">
            <a:avLst/>
          </a:prstGeom>
        </p:spPr>
        <p:txBody>
          <a:bodyPr wrap="square">
            <a:spAutoFit/>
          </a:bodyPr>
          <a:lstStyle/>
          <a:p>
            <a:r>
              <a:rPr lang="en-IN" sz="2000" dirty="0" smtClean="0"/>
              <a:t>Logistic Regression:</a:t>
            </a:r>
            <a:endParaRPr lang="en-IN" sz="2000" dirty="0"/>
          </a:p>
        </p:txBody>
      </p:sp>
      <p:sp>
        <p:nvSpPr>
          <p:cNvPr id="22" name="Rectangle 21"/>
          <p:cNvSpPr/>
          <p:nvPr/>
        </p:nvSpPr>
        <p:spPr>
          <a:xfrm>
            <a:off x="18270047" y="12970051"/>
            <a:ext cx="4832315" cy="1600438"/>
          </a:xfrm>
          <a:prstGeom prst="rect">
            <a:avLst/>
          </a:prstGeom>
        </p:spPr>
        <p:txBody>
          <a:bodyPr wrap="square">
            <a:spAutoFit/>
          </a:bodyPr>
          <a:lstStyle/>
          <a:p>
            <a:r>
              <a:rPr lang="en-IN" sz="1400" b="1" u="sng" dirty="0" smtClean="0"/>
              <a:t>CIFAR-10 DATASET</a:t>
            </a:r>
          </a:p>
          <a:p>
            <a:endParaRPr lang="en-IN" sz="1400" b="1" dirty="0" smtClean="0"/>
          </a:p>
          <a:p>
            <a:r>
              <a:rPr lang="en-IN" sz="1400" b="1" dirty="0" smtClean="0"/>
              <a:t>COST </a:t>
            </a:r>
            <a:r>
              <a:rPr lang="en-IN" sz="1400" b="1" dirty="0"/>
              <a:t>FUNCTION:  </a:t>
            </a:r>
          </a:p>
          <a:p>
            <a:r>
              <a:rPr lang="en-IN" sz="1400" dirty="0"/>
              <a:t>“</a:t>
            </a:r>
            <a:r>
              <a:rPr lang="en-IN" sz="1400" dirty="0" err="1"/>
              <a:t>T.mean</a:t>
            </a:r>
            <a:r>
              <a:rPr lang="en-IN" sz="1400" dirty="0"/>
              <a:t>(T.log(</a:t>
            </a:r>
            <a:r>
              <a:rPr lang="en-IN" sz="1400" dirty="0" err="1"/>
              <a:t>self.p_y_given_x</a:t>
            </a:r>
            <a:r>
              <a:rPr lang="en-IN" sz="1400" dirty="0"/>
              <a:t>)[</a:t>
            </a:r>
            <a:r>
              <a:rPr lang="en-IN" sz="1400" dirty="0" err="1"/>
              <a:t>T.arange</a:t>
            </a:r>
            <a:r>
              <a:rPr lang="en-IN" sz="1400" dirty="0"/>
              <a:t>(</a:t>
            </a:r>
            <a:r>
              <a:rPr lang="en-IN" sz="1400" dirty="0" err="1"/>
              <a:t>y.shape</a:t>
            </a:r>
            <a:r>
              <a:rPr lang="en-IN" sz="1400" dirty="0"/>
              <a:t>[0]), y</a:t>
            </a:r>
            <a:r>
              <a:rPr lang="en-IN" sz="1400" dirty="0" smtClean="0"/>
              <a:t>])”</a:t>
            </a:r>
          </a:p>
          <a:p>
            <a:endParaRPr lang="en-IN" sz="1400" dirty="0"/>
          </a:p>
          <a:p>
            <a:r>
              <a:rPr lang="en-IN" sz="1400" dirty="0" smtClean="0"/>
              <a:t> </a:t>
            </a:r>
            <a:r>
              <a:rPr lang="en-IN" sz="1400" b="1" dirty="0" smtClean="0"/>
              <a:t>ERROR </a:t>
            </a:r>
            <a:r>
              <a:rPr lang="en-IN" sz="1400" b="1" dirty="0"/>
              <a:t>FUNCTION: </a:t>
            </a:r>
          </a:p>
          <a:p>
            <a:r>
              <a:rPr lang="en-IN" sz="1400" dirty="0"/>
              <a:t>“</a:t>
            </a:r>
            <a:r>
              <a:rPr lang="en-IN" sz="1400" dirty="0" err="1"/>
              <a:t>T.mean</a:t>
            </a:r>
            <a:r>
              <a:rPr lang="en-IN" sz="1400" dirty="0"/>
              <a:t>(</a:t>
            </a:r>
            <a:r>
              <a:rPr lang="en-IN" sz="1400" dirty="0" err="1"/>
              <a:t>T.neq</a:t>
            </a:r>
            <a:r>
              <a:rPr lang="en-IN" sz="1400" dirty="0"/>
              <a:t>(</a:t>
            </a:r>
            <a:r>
              <a:rPr lang="en-IN" sz="1400" dirty="0" err="1"/>
              <a:t>self.y_pred</a:t>
            </a:r>
            <a:r>
              <a:rPr lang="en-IN" sz="1400" dirty="0"/>
              <a:t>, y))” </a:t>
            </a:r>
          </a:p>
        </p:txBody>
      </p:sp>
      <p:sp>
        <p:nvSpPr>
          <p:cNvPr id="24" name="Rectangle 23"/>
          <p:cNvSpPr/>
          <p:nvPr/>
        </p:nvSpPr>
        <p:spPr>
          <a:xfrm>
            <a:off x="18249986" y="15021020"/>
            <a:ext cx="4794023" cy="984885"/>
          </a:xfrm>
          <a:prstGeom prst="rect">
            <a:avLst/>
          </a:prstGeom>
        </p:spPr>
        <p:txBody>
          <a:bodyPr wrap="square">
            <a:spAutoFit/>
          </a:bodyPr>
          <a:lstStyle/>
          <a:p>
            <a:r>
              <a:rPr lang="en-IN" sz="1400" b="1" u="sng" dirty="0" smtClean="0"/>
              <a:t>NUCLEI DATASET:</a:t>
            </a:r>
          </a:p>
          <a:p>
            <a:endParaRPr lang="en-IN" sz="1200" dirty="0"/>
          </a:p>
          <a:p>
            <a:r>
              <a:rPr lang="en-IN" sz="1400" b="1" dirty="0" smtClean="0"/>
              <a:t>Cross </a:t>
            </a:r>
            <a:r>
              <a:rPr lang="en-IN" sz="1400" b="1" dirty="0"/>
              <a:t>entropy function </a:t>
            </a:r>
            <a:r>
              <a:rPr lang="en-IN" sz="1400" b="1" dirty="0" smtClean="0"/>
              <a:t>:</a:t>
            </a:r>
          </a:p>
          <a:p>
            <a:r>
              <a:rPr lang="en-IN" sz="1800" dirty="0" smtClean="0"/>
              <a:t> </a:t>
            </a:r>
            <a:r>
              <a:rPr lang="en-IN" sz="1800" dirty="0"/>
              <a:t>“-y*log(</a:t>
            </a:r>
            <a:r>
              <a:rPr lang="en-IN" sz="1800" dirty="0" err="1"/>
              <a:t>y_given_x</a:t>
            </a:r>
            <a:r>
              <a:rPr lang="en-IN" sz="1800" dirty="0"/>
              <a:t>)-(1-y)*log(1-y_given_x</a:t>
            </a:r>
            <a:r>
              <a:rPr lang="en-IN" sz="1800" dirty="0" smtClean="0"/>
              <a:t>)”</a:t>
            </a:r>
            <a:endParaRPr lang="en-IN" sz="1800" dirty="0"/>
          </a:p>
        </p:txBody>
      </p:sp>
      <p:pic>
        <p:nvPicPr>
          <p:cNvPr id="25" name="Picture 24"/>
          <p:cNvPicPr>
            <a:picLocks noChangeAspect="1"/>
          </p:cNvPicPr>
          <p:nvPr/>
        </p:nvPicPr>
        <p:blipFill>
          <a:blip r:embed="rId15"/>
          <a:stretch>
            <a:fillRect/>
          </a:stretch>
        </p:blipFill>
        <p:spPr>
          <a:xfrm>
            <a:off x="18324037" y="16064945"/>
            <a:ext cx="3295204" cy="1359703"/>
          </a:xfrm>
          <a:prstGeom prst="rect">
            <a:avLst/>
          </a:prstGeom>
        </p:spPr>
      </p:pic>
      <p:pic>
        <p:nvPicPr>
          <p:cNvPr id="14" name="Picture 13"/>
          <p:cNvPicPr>
            <a:picLocks noChangeAspect="1"/>
          </p:cNvPicPr>
          <p:nvPr/>
        </p:nvPicPr>
        <p:blipFill>
          <a:blip r:embed="rId16"/>
          <a:stretch>
            <a:fillRect/>
          </a:stretch>
        </p:blipFill>
        <p:spPr>
          <a:xfrm>
            <a:off x="18361490" y="17693491"/>
            <a:ext cx="4872863" cy="4341901"/>
          </a:xfrm>
          <a:prstGeom prst="rect">
            <a:avLst/>
          </a:prstGeom>
        </p:spPr>
      </p:pic>
    </p:spTree>
    <p:extLst>
      <p:ext uri="{BB962C8B-B14F-4D97-AF65-F5344CB8AC3E}">
        <p14:creationId xmlns:p14="http://schemas.microsoft.com/office/powerpoint/2010/main" val="93119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64">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64">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build="p"/>
    </p:bldLst>
  </p:timing>
</p:sld>
</file>

<file path=ppt/theme/theme1.xml><?xml version="1.0" encoding="utf-8"?>
<a:theme xmlns:a="http://schemas.openxmlformats.org/drawingml/2006/main" name="Medical Poster">
  <a:themeElements>
    <a:clrScheme name="Medical Poster B">
      <a:dk1>
        <a:sysClr val="windowText" lastClr="000000"/>
      </a:dk1>
      <a:lt1>
        <a:sysClr val="window" lastClr="FFFFFF"/>
      </a:lt1>
      <a:dk2>
        <a:srgbClr val="256693"/>
      </a:dk2>
      <a:lt2>
        <a:srgbClr val="D2EAFA"/>
      </a:lt2>
      <a:accent1>
        <a:srgbClr val="2F82BB"/>
      </a:accent1>
      <a:accent2>
        <a:srgbClr val="C9C64E"/>
      </a:accent2>
      <a:accent3>
        <a:srgbClr val="A5AB81"/>
      </a:accent3>
      <a:accent4>
        <a:srgbClr val="D8B25C"/>
      </a:accent4>
      <a:accent5>
        <a:srgbClr val="689CC0"/>
      </a:accent5>
      <a:accent6>
        <a:srgbClr val="968C8C"/>
      </a:accent6>
      <a:hlink>
        <a:srgbClr val="2F82BB"/>
      </a:hlink>
      <a:folHlink>
        <a:srgbClr val="808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0CDA158F-BD11-4947-AD81-47123E717BAC}" vid="{D7EF840D-21B4-42C8-9035-CFD5E088B4D5}"/>
    </a:ext>
  </a:extLst>
</a:theme>
</file>

<file path=ppt/theme/theme2.xml><?xml version="1.0" encoding="utf-8"?>
<a:theme xmlns:a="http://schemas.openxmlformats.org/drawingml/2006/main" name="Office Theme">
  <a:themeElements>
    <a:clrScheme name="Medical Poster B">
      <a:dk1>
        <a:sysClr val="windowText" lastClr="000000"/>
      </a:dk1>
      <a:lt1>
        <a:sysClr val="window" lastClr="FFFFFF"/>
      </a:lt1>
      <a:dk2>
        <a:srgbClr val="256693"/>
      </a:dk2>
      <a:lt2>
        <a:srgbClr val="D2EAFA"/>
      </a:lt2>
      <a:accent1>
        <a:srgbClr val="2F82BB"/>
      </a:accent1>
      <a:accent2>
        <a:srgbClr val="C9C64E"/>
      </a:accent2>
      <a:accent3>
        <a:srgbClr val="A5AB81"/>
      </a:accent3>
      <a:accent4>
        <a:srgbClr val="D8B25C"/>
      </a:accent4>
      <a:accent5>
        <a:srgbClr val="689CC0"/>
      </a:accent5>
      <a:accent6>
        <a:srgbClr val="968C8C"/>
      </a:accent6>
      <a:hlink>
        <a:srgbClr val="2F82BB"/>
      </a:hlink>
      <a:folHlink>
        <a:srgbClr val="808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 Poster B">
      <a:dk1>
        <a:sysClr val="windowText" lastClr="000000"/>
      </a:dk1>
      <a:lt1>
        <a:sysClr val="window" lastClr="FFFFFF"/>
      </a:lt1>
      <a:dk2>
        <a:srgbClr val="256693"/>
      </a:dk2>
      <a:lt2>
        <a:srgbClr val="D2EAFA"/>
      </a:lt2>
      <a:accent1>
        <a:srgbClr val="2F82BB"/>
      </a:accent1>
      <a:accent2>
        <a:srgbClr val="C9C64E"/>
      </a:accent2>
      <a:accent3>
        <a:srgbClr val="A5AB81"/>
      </a:accent3>
      <a:accent4>
        <a:srgbClr val="D8B25C"/>
      </a:accent4>
      <a:accent5>
        <a:srgbClr val="689CC0"/>
      </a:accent5>
      <a:accent6>
        <a:srgbClr val="968C8C"/>
      </a:accent6>
      <a:hlink>
        <a:srgbClr val="2F82BB"/>
      </a:hlink>
      <a:folHlink>
        <a:srgbClr val="808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451A831-6165-46D3-80FA-B53FDB37F9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0</TotalTime>
  <Words>634</Words>
  <Application>Microsoft Office PowerPoint</Application>
  <PresentationFormat>Custom</PresentationFormat>
  <Paragraphs>39</Paragraphs>
  <Slides>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Arial Black</vt:lpstr>
      <vt:lpstr>Calibri</vt:lpstr>
      <vt:lpstr>Calibri Light</vt:lpstr>
      <vt:lpstr>Courier New</vt:lpstr>
      <vt:lpstr>Medical Poster</vt:lpstr>
      <vt:lpstr>Bitmap Image</vt:lpstr>
      <vt:lpstr>NUCLEI DETECTION &amp; CLASSIFICATION USING CONVOLUTION NEURAL NETWORKS FOR HSI DATA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2015-06-28T16:48:07Z</dcterms:created>
  <dcterms:modified xsi:type="dcterms:W3CDTF">2015-11-13T06:20:56Z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TC040010579991</vt:lpwstr>
  </property>
</Properties>
</file>