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68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5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A64C2D-4215-4E47-BE94-35D9A7AAF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2E84C3-2E02-43E8-87D9-903CA080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035" y="3165231"/>
            <a:ext cx="8689976" cy="1371599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Introduce about myself</a:t>
            </a:r>
            <a:endParaRPr lang="en-US" sz="48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528" y="2206869"/>
            <a:ext cx="5593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to my presentation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229100" y="1498983"/>
            <a:ext cx="4079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Welcome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7554" y="369277"/>
            <a:ext cx="492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About me</a:t>
            </a:r>
            <a:endParaRPr lang="en-US" sz="44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" y="1780557"/>
            <a:ext cx="2743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499" y="1881554"/>
            <a:ext cx="6110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>
                <a:latin typeface="Bodoni MT" panose="02070603080606020203" pitchFamily="18" charset="0"/>
              </a:rPr>
              <a:t>My name is </a:t>
            </a:r>
            <a:r>
              <a:rPr lang="en-US" sz="2800" dirty="0" smtClean="0">
                <a:latin typeface="Bodoni MT" panose="02070603080606020203" pitchFamily="18" charset="0"/>
              </a:rPr>
              <a:t>Shantanu Deb </a:t>
            </a:r>
            <a:r>
              <a:rPr lang="en-US" sz="2800" dirty="0" err="1" smtClean="0">
                <a:latin typeface="Bodoni MT" panose="02070603080606020203" pitchFamily="18" charset="0"/>
              </a:rPr>
              <a:t>sharma</a:t>
            </a:r>
            <a:r>
              <a:rPr lang="en-US" sz="2800" dirty="0" smtClean="0">
                <a:latin typeface="Bodoni MT" panose="02070603080606020203" pitchFamily="18" charset="0"/>
              </a:rPr>
              <a:t>. </a:t>
            </a:r>
            <a:r>
              <a:rPr lang="en-US" sz="2800" dirty="0">
                <a:latin typeface="Bodoni MT" panose="02070603080606020203" pitchFamily="18" charset="0"/>
              </a:rPr>
              <a:t>I live </a:t>
            </a:r>
            <a:r>
              <a:rPr lang="en-US" sz="2800" dirty="0" smtClean="0">
                <a:latin typeface="Bodoni MT" panose="02070603080606020203" pitchFamily="18" charset="0"/>
              </a:rPr>
              <a:t>in </a:t>
            </a:r>
            <a:r>
              <a:rPr lang="en-US" sz="2800" dirty="0" err="1" smtClean="0">
                <a:latin typeface="Bodoni MT" panose="02070603080606020203" pitchFamily="18" charset="0"/>
              </a:rPr>
              <a:t>Dinajpur</a:t>
            </a:r>
            <a:r>
              <a:rPr lang="en-US" sz="2800" dirty="0" smtClean="0">
                <a:latin typeface="Bodoni MT" panose="02070603080606020203" pitchFamily="18" charset="0"/>
              </a:rPr>
              <a:t>, Bangladesh. I </a:t>
            </a:r>
            <a:r>
              <a:rPr lang="en-US" sz="2800" dirty="0">
                <a:latin typeface="Bodoni MT" panose="02070603080606020203" pitchFamily="18" charset="0"/>
              </a:rPr>
              <a:t>have done my graduation </a:t>
            </a:r>
            <a:r>
              <a:rPr lang="en-US" sz="2800" dirty="0" smtClean="0">
                <a:latin typeface="Bodoni MT" panose="02070603080606020203" pitchFamily="18" charset="0"/>
              </a:rPr>
              <a:t>with BA honors </a:t>
            </a:r>
            <a:r>
              <a:rPr lang="en-US" sz="2800" dirty="0">
                <a:latin typeface="Bodoni MT" panose="02070603080606020203" pitchFamily="18" charset="0"/>
              </a:rPr>
              <a:t>in </a:t>
            </a:r>
            <a:r>
              <a:rPr lang="en-US" sz="2800" dirty="0" smtClean="0">
                <a:latin typeface="Bodoni MT" panose="02070603080606020203" pitchFamily="18" charset="0"/>
              </a:rPr>
              <a:t>Bangla </a:t>
            </a:r>
            <a:r>
              <a:rPr lang="en-US" sz="2800" dirty="0">
                <a:latin typeface="Bodoni MT" panose="02070603080606020203" pitchFamily="18" charset="0"/>
              </a:rPr>
              <a:t>from </a:t>
            </a:r>
            <a:r>
              <a:rPr lang="en-US" sz="2800" dirty="0" smtClean="0">
                <a:latin typeface="Bodoni MT" panose="02070603080606020203" pitchFamily="18" charset="0"/>
              </a:rPr>
              <a:t>Begum </a:t>
            </a:r>
            <a:r>
              <a:rPr lang="en-US" sz="2800" dirty="0" err="1" smtClean="0">
                <a:latin typeface="Bodoni MT" panose="02070603080606020203" pitchFamily="18" charset="0"/>
              </a:rPr>
              <a:t>Rokeya</a:t>
            </a:r>
            <a:r>
              <a:rPr lang="en-US" sz="2800" dirty="0" smtClean="0">
                <a:latin typeface="Bodoni MT" panose="02070603080606020203" pitchFamily="18" charset="0"/>
              </a:rPr>
              <a:t> University, Rangpur </a:t>
            </a:r>
            <a:r>
              <a:rPr lang="en-US" sz="2800" dirty="0">
                <a:latin typeface="Bodoni MT" panose="02070603080606020203" pitchFamily="18" charset="0"/>
              </a:rPr>
              <a:t>in </a:t>
            </a:r>
            <a:r>
              <a:rPr lang="en-US" sz="2800" dirty="0" smtClean="0">
                <a:latin typeface="Bodoni MT" panose="02070603080606020203" pitchFamily="18" charset="0"/>
              </a:rPr>
              <a:t>2025.</a:t>
            </a:r>
            <a:endParaRPr lang="en-US" sz="2800" dirty="0">
              <a:latin typeface="Bodoni MT" panose="02070603080606020203" pitchFamily="18" charset="0"/>
            </a:endParaRPr>
          </a:p>
        </p:txBody>
      </p:sp>
      <p:sp>
        <p:nvSpPr>
          <p:cNvPr id="5" name="Minus 4"/>
          <p:cNvSpPr/>
          <p:nvPr/>
        </p:nvSpPr>
        <p:spPr>
          <a:xfrm>
            <a:off x="3727938" y="850827"/>
            <a:ext cx="3692769" cy="575782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1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4122" y="663820"/>
            <a:ext cx="508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About my family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3270738" y="1301421"/>
            <a:ext cx="5266591" cy="13188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3" y="1626788"/>
            <a:ext cx="4228888" cy="4228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3354" y="2373923"/>
            <a:ext cx="5451231" cy="19389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father name is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karun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Chandro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Deb Sharma and my mother name is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Kamini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Rani Deb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sharma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 have one brother and one sister. I am the youngest child of my parents.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35867" y="1516805"/>
            <a:ext cx="536331" cy="650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3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0254" y="325314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My Educational Qualification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73" y="931290"/>
            <a:ext cx="2609544" cy="1947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73" y="2961466"/>
            <a:ext cx="2597018" cy="1663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9" y="4765062"/>
            <a:ext cx="3081704" cy="191857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26440" y="1623797"/>
            <a:ext cx="908537" cy="59201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997571" y="3367294"/>
            <a:ext cx="908537" cy="50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085493" y="5118976"/>
            <a:ext cx="908537" cy="50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51230" y="1411974"/>
            <a:ext cx="526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/>
              <a:t>Mohona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Mangalpur</a:t>
            </a:r>
            <a:r>
              <a:rPr lang="en-US" sz="2000" b="1" i="1" dirty="0" smtClean="0"/>
              <a:t> High </a:t>
            </a:r>
            <a:r>
              <a:rPr lang="en-US" sz="2000" b="1" i="1" dirty="0" err="1" smtClean="0"/>
              <a:t>Sechool</a:t>
            </a:r>
            <a:endParaRPr lang="en-US" sz="2000" b="1" i="1" dirty="0" smtClean="0"/>
          </a:p>
          <a:p>
            <a:r>
              <a:rPr lang="en-US" sz="2000" b="1" i="1" dirty="0" err="1" smtClean="0"/>
              <a:t>Birol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Dinajpur</a:t>
            </a:r>
            <a:endParaRPr lang="en-US" sz="2000" b="1" i="1" dirty="0" smtClean="0"/>
          </a:p>
          <a:p>
            <a:r>
              <a:rPr lang="en-US" sz="2000" b="1" i="1" dirty="0" smtClean="0"/>
              <a:t>Since 2015-2018</a:t>
            </a:r>
            <a:endParaRPr lang="en-US" sz="2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51230" y="3112475"/>
            <a:ext cx="4888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Dinajpur</a:t>
            </a:r>
            <a:r>
              <a:rPr lang="en-US" sz="2000" b="1" dirty="0" smtClean="0"/>
              <a:t> government college</a:t>
            </a:r>
          </a:p>
          <a:p>
            <a:r>
              <a:rPr lang="en-US" sz="2000" b="1" dirty="0" err="1" smtClean="0"/>
              <a:t>Dinajpur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Since 2019-2020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51230" y="5016462"/>
            <a:ext cx="405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Begum </a:t>
            </a:r>
            <a:r>
              <a:rPr lang="en-US" sz="2000" b="1" dirty="0" err="1" smtClean="0"/>
              <a:t>Rokeya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University,Rangpur</a:t>
            </a:r>
            <a:endParaRPr lang="en-US" sz="2000" b="1" dirty="0" smtClean="0"/>
          </a:p>
          <a:p>
            <a:r>
              <a:rPr lang="en-US" sz="2000" b="1" dirty="0" smtClean="0"/>
              <a:t>Since -2021-2025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0078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  <p:bldP spid="13" grpId="0" animBg="1"/>
      <p:bldP spid="14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8084" y="292360"/>
            <a:ext cx="4141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Algerian" panose="04020705040A02060702" pitchFamily="82" charset="0"/>
              </a:rPr>
              <a:t>My skills </a:t>
            </a:r>
            <a:endParaRPr lang="en-US" sz="4000" i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0" y="4034937"/>
            <a:ext cx="2160804" cy="1618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0" y="1832097"/>
            <a:ext cx="3264144" cy="163207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29464" y="2202579"/>
            <a:ext cx="888023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29465" y="4475286"/>
            <a:ext cx="971136" cy="3604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2293" y="182222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MS word</a:t>
            </a:r>
          </a:p>
          <a:p>
            <a:r>
              <a:rPr lang="en-US" dirty="0" smtClean="0"/>
              <a:t>2. MS excel</a:t>
            </a:r>
          </a:p>
          <a:p>
            <a:r>
              <a:rPr lang="en-US" dirty="0" smtClean="0"/>
              <a:t>3. Power Point</a:t>
            </a:r>
          </a:p>
          <a:p>
            <a:r>
              <a:rPr lang="en-US" dirty="0" smtClean="0"/>
              <a:t>4. Graphic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1422" y="4264269"/>
            <a:ext cx="302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English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1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5" y="2171700"/>
            <a:ext cx="7139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Thank  you </a:t>
            </a:r>
            <a:endParaRPr lang="en-US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55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</TotalTime>
  <Words>126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Bell MT</vt:lpstr>
      <vt:lpstr>Bodoni MT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user</dc:creator>
  <cp:lastModifiedBy>user</cp:lastModifiedBy>
  <cp:revision>12</cp:revision>
  <dcterms:created xsi:type="dcterms:W3CDTF">2025-01-30T15:59:08Z</dcterms:created>
  <dcterms:modified xsi:type="dcterms:W3CDTF">2025-01-30T17:33:56Z</dcterms:modified>
</cp:coreProperties>
</file>