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4" r:id="rId7"/>
    <p:sldId id="265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978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7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4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4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1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1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8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4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9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6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9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57F06-4D96-43BC-A84C-9C90B530D5F7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3871" y="5442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9914" y="4299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05200" y="6585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33357" y="6966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723743" y="4299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77843" y="5442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87499" y="1602014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88985" y="1219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508828" y="1605642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88985" y="1600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88985" y="1981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727700" y="1602014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29186" y="1219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49029" y="1605642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729186" y="1600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729186" y="1981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37428" y="3657600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33471" y="3274786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658757" y="3661228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229100" y="3661228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744357" y="4036786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105400" y="3661228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971800" y="5352141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10214" y="5123541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591301" y="5352141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10214" y="4851399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710214" y="5591626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710214" y="58674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793014" y="5123541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793014" y="4851399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93014" y="5591626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93014" y="58674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6214" y="51816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726214" y="47244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726214" y="5591625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726214" y="60198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295400" y="45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286000" y="392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03514" y="533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867400" y="621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951828" y="319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004114" y="45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295400" y="1529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287299" y="1148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78228" y="1518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09800" y="19108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167742" y="15352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377542" y="15272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365816" y="11317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356745" y="15010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356745" y="18937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286172" y="15326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377686" y="3578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696928" y="29054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905828" y="3966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010543" y="33499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858329" y="35727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114544" y="33332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350986" y="57970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335958" y="4768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336472" y="50437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350986" y="55212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628643" y="52789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003729" y="57792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34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988701" y="4750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989215" y="50259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03729" y="55035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794759" y="52509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908941" y="5940754"/>
            <a:ext cx="52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893914" y="4662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894428" y="51025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908942" y="54718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5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058119"/>
            <a:ext cx="3048000" cy="4947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1219200"/>
            <a:ext cx="98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Frontalis</a:t>
            </a:r>
            <a:endParaRPr lang="en-US" dirty="0"/>
          </a:p>
        </p:txBody>
      </p:sp>
      <p:cxnSp>
        <p:nvCxnSpPr>
          <p:cNvPr id="6" name="Elbow Connector 5"/>
          <p:cNvCxnSpPr>
            <a:stCxn id="4" idx="3"/>
          </p:cNvCxnSpPr>
          <p:nvPr/>
        </p:nvCxnSpPr>
        <p:spPr>
          <a:xfrm>
            <a:off x="1674532" y="1403866"/>
            <a:ext cx="2287868" cy="729734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8600" y="2280213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Orbicularis Oculi</a:t>
            </a:r>
            <a:endParaRPr lang="en-US" dirty="0"/>
          </a:p>
        </p:txBody>
      </p:sp>
      <p:cxnSp>
        <p:nvCxnSpPr>
          <p:cNvPr id="9" name="Elbow Connector 8"/>
          <p:cNvCxnSpPr>
            <a:stCxn id="8" idx="3"/>
          </p:cNvCxnSpPr>
          <p:nvPr/>
        </p:nvCxnSpPr>
        <p:spPr>
          <a:xfrm>
            <a:off x="1956958" y="2464879"/>
            <a:ext cx="2005442" cy="278321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8815" y="2895600"/>
            <a:ext cx="1967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Zygomaticus Major</a:t>
            </a:r>
            <a:endParaRPr lang="en-US" dirty="0"/>
          </a:p>
        </p:txBody>
      </p:sp>
      <p:cxnSp>
        <p:nvCxnSpPr>
          <p:cNvPr id="12" name="Elbow Connector 11"/>
          <p:cNvCxnSpPr>
            <a:stCxn id="11" idx="3"/>
          </p:cNvCxnSpPr>
          <p:nvPr/>
        </p:nvCxnSpPr>
        <p:spPr>
          <a:xfrm>
            <a:off x="2326405" y="3080266"/>
            <a:ext cx="1407395" cy="577334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749" y="3733800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Orbicularis Oris</a:t>
            </a:r>
            <a:endParaRPr lang="en-US" dirty="0"/>
          </a:p>
        </p:txBody>
      </p:sp>
      <p:cxnSp>
        <p:nvCxnSpPr>
          <p:cNvPr id="15" name="Elbow Connector 14"/>
          <p:cNvCxnSpPr>
            <a:stCxn id="14" idx="3"/>
          </p:cNvCxnSpPr>
          <p:nvPr/>
        </p:nvCxnSpPr>
        <p:spPr>
          <a:xfrm>
            <a:off x="1877515" y="3918466"/>
            <a:ext cx="2313485" cy="272534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5175" y="5204843"/>
            <a:ext cx="997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Mentalis</a:t>
            </a:r>
            <a:endParaRPr lang="en-US" dirty="0"/>
          </a:p>
        </p:txBody>
      </p:sp>
      <p:cxnSp>
        <p:nvCxnSpPr>
          <p:cNvPr id="18" name="Elbow Connector 17"/>
          <p:cNvCxnSpPr>
            <a:stCxn id="16" idx="3"/>
          </p:cNvCxnSpPr>
          <p:nvPr/>
        </p:nvCxnSpPr>
        <p:spPr>
          <a:xfrm flipV="1">
            <a:off x="1442436" y="4519043"/>
            <a:ext cx="2983039" cy="870466"/>
          </a:xfrm>
          <a:prstGeom prst="bentConnector3">
            <a:avLst>
              <a:gd name="adj1" fmla="val 78713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31807" y="4595336"/>
            <a:ext cx="2516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Depressor Labii Inferioris</a:t>
            </a:r>
            <a:endParaRPr lang="en-US" dirty="0"/>
          </a:p>
        </p:txBody>
      </p:sp>
      <p:cxnSp>
        <p:nvCxnSpPr>
          <p:cNvPr id="21" name="Elbow Connector 20"/>
          <p:cNvCxnSpPr/>
          <p:nvPr/>
        </p:nvCxnSpPr>
        <p:spPr>
          <a:xfrm flipV="1">
            <a:off x="2895600" y="4419600"/>
            <a:ext cx="1342670" cy="360402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24600" y="2583690"/>
            <a:ext cx="1977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Zygomaticus Minor</a:t>
            </a:r>
            <a:endParaRPr lang="en-US" dirty="0"/>
          </a:p>
        </p:txBody>
      </p:sp>
      <p:cxnSp>
        <p:nvCxnSpPr>
          <p:cNvPr id="27" name="Elbow Connector 26"/>
          <p:cNvCxnSpPr>
            <a:stCxn id="26" idx="1"/>
          </p:cNvCxnSpPr>
          <p:nvPr/>
        </p:nvCxnSpPr>
        <p:spPr>
          <a:xfrm rot="10800000" flipV="1">
            <a:off x="5334000" y="2768355"/>
            <a:ext cx="990600" cy="763391"/>
          </a:xfrm>
          <a:prstGeom prst="bentConnector3">
            <a:avLst>
              <a:gd name="adj1" fmla="val 20789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34218" y="1403866"/>
            <a:ext cx="196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Levator Palpebrae Superioris</a:t>
            </a:r>
            <a:endParaRPr lang="en-US" dirty="0"/>
          </a:p>
        </p:txBody>
      </p:sp>
      <p:cxnSp>
        <p:nvCxnSpPr>
          <p:cNvPr id="31" name="Elbow Connector 30"/>
          <p:cNvCxnSpPr>
            <a:stCxn id="30" idx="1"/>
          </p:cNvCxnSpPr>
          <p:nvPr/>
        </p:nvCxnSpPr>
        <p:spPr>
          <a:xfrm rot="10800000" flipV="1">
            <a:off x="5181600" y="1727032"/>
            <a:ext cx="1152618" cy="1041322"/>
          </a:xfrm>
          <a:prstGeom prst="bentConnector3">
            <a:avLst>
              <a:gd name="adj1" fmla="val 27787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7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14800" y="3124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1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1981200" y="1295400"/>
                <a:ext cx="173736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Rain,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295400"/>
                <a:ext cx="1737360" cy="9144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343400" y="1295400"/>
                <a:ext cx="173736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Sprinkler,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295400"/>
                <a:ext cx="1737360" cy="914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233950" y="2735048"/>
                <a:ext cx="173736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Wet Grass,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𝑔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950" y="2735048"/>
                <a:ext cx="1737360" cy="914400"/>
              </a:xfrm>
              <a:prstGeom prst="ellipse">
                <a:avLst/>
              </a:prstGeom>
              <a:blipFill rotWithShape="1">
                <a:blip r:embed="rId4"/>
                <a:stretch>
                  <a:fillRect t="-18831" r="-8651" b="-7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3718560" y="1752600"/>
            <a:ext cx="624840" cy="0"/>
          </a:xfrm>
          <a:prstGeom prst="straightConnector1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4"/>
            <a:endCxn id="6" idx="1"/>
          </p:cNvCxnSpPr>
          <p:nvPr/>
        </p:nvCxnSpPr>
        <p:spPr>
          <a:xfrm>
            <a:off x="2849880" y="2209800"/>
            <a:ext cx="638500" cy="659159"/>
          </a:xfrm>
          <a:prstGeom prst="straightConnector1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6" idx="7"/>
          </p:cNvCxnSpPr>
          <p:nvPr/>
        </p:nvCxnSpPr>
        <p:spPr>
          <a:xfrm flipH="1">
            <a:off x="4716880" y="2209800"/>
            <a:ext cx="495200" cy="659159"/>
          </a:xfrm>
          <a:prstGeom prst="straightConnector1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28600" y="4343400"/>
                <a:ext cx="762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𝑟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343400"/>
                <a:ext cx="7620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>
            <a:off x="914400" y="43434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28600" y="4712732"/>
            <a:ext cx="1252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" y="4800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7200" y="52694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12208" y="484752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04248" y="52578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390747" y="4342072"/>
                <a:ext cx="9182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/</m:t>
                      </m:r>
                      <m:r>
                        <a:rPr lang="en-US" i="1">
                          <a:latin typeface="Cambria Math"/>
                        </a:rPr>
                        <m:t>𝑟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747" y="4342072"/>
                <a:ext cx="918265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>
          <a:xfrm>
            <a:off x="3309012" y="43434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390747" y="4711404"/>
            <a:ext cx="2105053" cy="1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01442" y="476803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01442" y="523690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436924" y="429832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122724" y="429832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78568" y="475169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09012" y="474386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46156" y="523037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76600" y="522254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57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Happy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384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Surprise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52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Disgust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388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3141921" y="5678672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𝑋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921" y="5678672"/>
                <a:ext cx="914400" cy="9144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23407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07" y="4156444"/>
                <a:ext cx="953386" cy="914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395522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522" y="4156444"/>
                <a:ext cx="953386" cy="9144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451692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𝑆𝑢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692" y="4156444"/>
                <a:ext cx="953386" cy="9144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518492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492" y="4156444"/>
                <a:ext cx="953386" cy="9144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603899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99" y="4156444"/>
                <a:ext cx="953386" cy="9144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652092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092" y="4156444"/>
                <a:ext cx="953386" cy="9144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2895600" y="831112"/>
                <a:ext cx="1219200" cy="1143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831112"/>
                <a:ext cx="1219200" cy="1143000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1" idx="4"/>
            <a:endCxn id="4" idx="0"/>
          </p:cNvCxnSpPr>
          <p:nvPr/>
        </p:nvCxnSpPr>
        <p:spPr>
          <a:xfrm flipH="1">
            <a:off x="800100" y="1974112"/>
            <a:ext cx="27051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4"/>
            <a:endCxn id="5" idx="0"/>
          </p:cNvCxnSpPr>
          <p:nvPr/>
        </p:nvCxnSpPr>
        <p:spPr>
          <a:xfrm flipH="1">
            <a:off x="1866900" y="1974112"/>
            <a:ext cx="16383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4"/>
            <a:endCxn id="6" idx="0"/>
          </p:cNvCxnSpPr>
          <p:nvPr/>
        </p:nvCxnSpPr>
        <p:spPr>
          <a:xfrm flipH="1">
            <a:off x="2933700" y="1974112"/>
            <a:ext cx="5715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4"/>
            <a:endCxn id="7" idx="0"/>
          </p:cNvCxnSpPr>
          <p:nvPr/>
        </p:nvCxnSpPr>
        <p:spPr>
          <a:xfrm>
            <a:off x="3505200" y="1974112"/>
            <a:ext cx="4953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4"/>
            <a:endCxn id="8" idx="0"/>
          </p:cNvCxnSpPr>
          <p:nvPr/>
        </p:nvCxnSpPr>
        <p:spPr>
          <a:xfrm>
            <a:off x="3505200" y="1974112"/>
            <a:ext cx="15621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4"/>
            <a:endCxn id="9" idx="0"/>
          </p:cNvCxnSpPr>
          <p:nvPr/>
        </p:nvCxnSpPr>
        <p:spPr>
          <a:xfrm>
            <a:off x="3505200" y="1974112"/>
            <a:ext cx="26289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0"/>
            <a:endCxn id="4" idx="2"/>
          </p:cNvCxnSpPr>
          <p:nvPr/>
        </p:nvCxnSpPr>
        <p:spPr>
          <a:xfrm flipV="1">
            <a:off x="800100" y="3468872"/>
            <a:ext cx="0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0"/>
            <a:endCxn id="5" idx="2"/>
          </p:cNvCxnSpPr>
          <p:nvPr/>
        </p:nvCxnSpPr>
        <p:spPr>
          <a:xfrm flipH="1" flipV="1">
            <a:off x="1866900" y="3468872"/>
            <a:ext cx="5315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7" idx="0"/>
            <a:endCxn id="6" idx="2"/>
          </p:cNvCxnSpPr>
          <p:nvPr/>
        </p:nvCxnSpPr>
        <p:spPr>
          <a:xfrm flipV="1">
            <a:off x="2928385" y="3468872"/>
            <a:ext cx="5315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0"/>
            <a:endCxn id="7" idx="2"/>
          </p:cNvCxnSpPr>
          <p:nvPr/>
        </p:nvCxnSpPr>
        <p:spPr>
          <a:xfrm flipV="1">
            <a:off x="3995185" y="3468872"/>
            <a:ext cx="5315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9" idx="0"/>
            <a:endCxn id="8" idx="2"/>
          </p:cNvCxnSpPr>
          <p:nvPr/>
        </p:nvCxnSpPr>
        <p:spPr>
          <a:xfrm flipH="1" flipV="1">
            <a:off x="5067300" y="3468872"/>
            <a:ext cx="13292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0"/>
            <a:endCxn id="9" idx="2"/>
          </p:cNvCxnSpPr>
          <p:nvPr/>
        </p:nvCxnSpPr>
        <p:spPr>
          <a:xfrm flipV="1">
            <a:off x="6128785" y="3468872"/>
            <a:ext cx="5315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4" idx="1"/>
            <a:endCxn id="15" idx="2"/>
          </p:cNvCxnSpPr>
          <p:nvPr/>
        </p:nvCxnSpPr>
        <p:spPr>
          <a:xfrm flipH="1" flipV="1">
            <a:off x="800100" y="5070844"/>
            <a:ext cx="2475732" cy="741739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4" idx="0"/>
            <a:endCxn id="17" idx="2"/>
          </p:cNvCxnSpPr>
          <p:nvPr/>
        </p:nvCxnSpPr>
        <p:spPr>
          <a:xfrm flipH="1" flipV="1">
            <a:off x="2928385" y="5070844"/>
            <a:ext cx="670736" cy="607828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4" idx="0"/>
            <a:endCxn id="18" idx="2"/>
          </p:cNvCxnSpPr>
          <p:nvPr/>
        </p:nvCxnSpPr>
        <p:spPr>
          <a:xfrm flipV="1">
            <a:off x="3599121" y="5070844"/>
            <a:ext cx="396064" cy="607828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4" idx="7"/>
            <a:endCxn id="19" idx="2"/>
          </p:cNvCxnSpPr>
          <p:nvPr/>
        </p:nvCxnSpPr>
        <p:spPr>
          <a:xfrm flipV="1">
            <a:off x="3922410" y="5070844"/>
            <a:ext cx="1158182" cy="741739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4" idx="7"/>
            <a:endCxn id="20" idx="2"/>
          </p:cNvCxnSpPr>
          <p:nvPr/>
        </p:nvCxnSpPr>
        <p:spPr>
          <a:xfrm flipV="1">
            <a:off x="3922410" y="5070844"/>
            <a:ext cx="2206375" cy="741739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4" idx="1"/>
            <a:endCxn id="16" idx="2"/>
          </p:cNvCxnSpPr>
          <p:nvPr/>
        </p:nvCxnSpPr>
        <p:spPr>
          <a:xfrm flipH="1" flipV="1">
            <a:off x="1872215" y="5070844"/>
            <a:ext cx="1403617" cy="741739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04800" y="5374758"/>
            <a:ext cx="853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4800" y="3812658"/>
            <a:ext cx="853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605478" y="6019800"/>
                <a:ext cx="2254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Observation: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478" y="6019800"/>
                <a:ext cx="2254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439" t="-8333" r="-2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6720664" y="4180218"/>
                <a:ext cx="236019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Exemplar:</a:t>
                </a:r>
                <a:r>
                  <a:rPr lang="en-US" dirty="0" smtClean="0"/>
                  <a:t> </a:t>
                </a:r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)/</m:t>
                      </m:r>
                      <m:r>
                        <a:rPr lang="en-US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{</m:t>
                      </m:r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𝑆𝑎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𝑆𝑢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664" y="4180218"/>
                <a:ext cx="2360198" cy="923330"/>
              </a:xfrm>
              <a:prstGeom prst="rect">
                <a:avLst/>
              </a:prstGeom>
              <a:blipFill rotWithShape="1">
                <a:blip r:embed="rId11"/>
                <a:stretch>
                  <a:fillRect l="-2062" t="-3311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6697627" y="2740507"/>
                <a:ext cx="2416944" cy="958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Decision:</a:t>
                </a:r>
                <a:r>
                  <a:rPr lang="en-US" dirty="0" smtClean="0"/>
                  <a:t> </a:t>
                </a:r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)/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{</m:t>
                      </m:r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𝑆𝑎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𝑆𝑢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627" y="2740507"/>
                <a:ext cx="2416944" cy="958980"/>
              </a:xfrm>
              <a:prstGeom prst="rect">
                <a:avLst/>
              </a:prstGeom>
              <a:blipFill rotWithShape="1">
                <a:blip r:embed="rId12"/>
                <a:stretch>
                  <a:fillRect l="-2273" t="-3185" b="-1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5365454" y="1066800"/>
                <a:ext cx="351184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Prior Knowledge:</a:t>
                </a:r>
                <a:r>
                  <a:rPr lang="en-US" dirty="0" smtClean="0"/>
                  <a:t> </a:t>
                </a:r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−1)/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−1)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454" y="1066800"/>
                <a:ext cx="3511846" cy="584775"/>
              </a:xfrm>
              <a:prstGeom prst="rect">
                <a:avLst/>
              </a:prstGeom>
              <a:blipFill rotWithShape="1">
                <a:blip r:embed="rId13"/>
                <a:stretch>
                  <a:fillRect l="-1389" t="-5208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Connector 106"/>
          <p:cNvCxnSpPr/>
          <p:nvPr/>
        </p:nvCxnSpPr>
        <p:spPr>
          <a:xfrm>
            <a:off x="342900" y="2286000"/>
            <a:ext cx="853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9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9" name="Straight Connector 378"/>
          <p:cNvCxnSpPr>
            <a:stCxn id="291" idx="4"/>
            <a:endCxn id="284" idx="0"/>
          </p:cNvCxnSpPr>
          <p:nvPr/>
        </p:nvCxnSpPr>
        <p:spPr>
          <a:xfrm>
            <a:off x="1823062" y="4762258"/>
            <a:ext cx="7975" cy="1024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>
            <a:stCxn id="291" idx="3"/>
            <a:endCxn id="281" idx="2"/>
          </p:cNvCxnSpPr>
          <p:nvPr/>
        </p:nvCxnSpPr>
        <p:spPr>
          <a:xfrm flipH="1">
            <a:off x="1421049" y="4739016"/>
            <a:ext cx="346252" cy="678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68937" y="471375"/>
            <a:ext cx="3200400" cy="2590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249020" y="4000965"/>
            <a:ext cx="2743200" cy="17614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90695" y="7761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3095" y="9285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95495" y="9285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43095" y="106857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00811" y="106857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2846" y="6618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69037" y="78503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07137" y="9666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28795" y="9285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81195" y="7380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47895" y="10809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153211" y="122097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221437" y="93743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259537" y="11190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14495" y="10047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19811" y="114477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26137" y="10428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90695" y="15762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43095" y="17286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95495" y="17286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43095" y="1868670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00811" y="1868670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53357" y="164804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69037" y="158513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107137" y="17667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28795" y="17286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81195" y="15381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147895" y="18810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153211" y="2021070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221437" y="173753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259537" y="19191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4495" y="18048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19811" y="1944870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26137" y="18429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645853" y="8142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98253" y="9666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50653" y="9666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798253" y="1106670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955969" y="1106670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668004" y="6999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024195" y="82313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062295" y="10047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83953" y="9666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836353" y="7761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103053" y="11190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108369" y="1259070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176595" y="97553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214695" y="11571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569653" y="10428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574969" y="1182870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81295" y="10809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138495" y="18553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290895" y="20077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443295" y="20077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290895" y="214777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448611" y="214777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160646" y="17410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516837" y="186424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554937" y="20458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176595" y="20077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328995" y="18172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95695" y="21601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601011" y="230017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669237" y="201664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707337" y="21982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62295" y="20839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067611" y="222397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173937" y="21220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488137" y="23887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640537" y="25411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792937" y="25411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640537" y="268117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798253" y="268117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510288" y="22744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866479" y="239764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904579" y="25792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526237" y="25411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678637" y="23506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945337" y="26935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950653" y="283357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018879" y="255004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056979" y="27316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411937" y="26173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417253" y="275737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523579" y="26554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671895" y="10933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824295" y="12457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976695" y="12457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824295" y="138577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982011" y="138577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694046" y="9790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3050237" y="110224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088337" y="12838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709995" y="12457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862395" y="10552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3129095" y="13981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134411" y="153817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202637" y="125464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240737" y="14362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595695" y="13219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601011" y="146197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2707337" y="13600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533400" y="124043"/>
                <a:ext cx="2605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Total Training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24043"/>
                <a:ext cx="260590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108"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2133600" y="2983468"/>
                <a:ext cx="1489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Expression Label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983468"/>
                <a:ext cx="148938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1131949" y="599575"/>
                <a:ext cx="3561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49" y="599575"/>
                <a:ext cx="35618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2134209" y="613476"/>
                <a:ext cx="359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209" y="613476"/>
                <a:ext cx="359777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2880117" y="772629"/>
                <a:ext cx="359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117" y="772629"/>
                <a:ext cx="359777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2594389" y="1698548"/>
                <a:ext cx="359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389" y="1698548"/>
                <a:ext cx="359777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1179372" y="2326480"/>
                <a:ext cx="359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372" y="2326480"/>
                <a:ext cx="359777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1208149" y="1455218"/>
                <a:ext cx="359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149" y="1455218"/>
                <a:ext cx="359777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ounded Rectangle 115"/>
          <p:cNvSpPr/>
          <p:nvPr/>
        </p:nvSpPr>
        <p:spPr>
          <a:xfrm>
            <a:off x="4156898" y="581095"/>
            <a:ext cx="3886200" cy="23145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5306986" y="233393"/>
            <a:ext cx="19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Distance Ordering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4411053" y="701196"/>
            <a:ext cx="1041245" cy="756020"/>
            <a:chOff x="4521355" y="613476"/>
            <a:chExt cx="1041245" cy="756020"/>
          </a:xfrm>
        </p:grpSpPr>
        <p:cxnSp>
          <p:nvCxnSpPr>
            <p:cNvPr id="119" name="Straight Arrow Connector 118"/>
            <p:cNvCxnSpPr/>
            <p:nvPr/>
          </p:nvCxnSpPr>
          <p:spPr>
            <a:xfrm>
              <a:off x="4572000" y="1119075"/>
              <a:ext cx="99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4572000" y="613476"/>
              <a:ext cx="0" cy="5055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4648200" y="1061042"/>
              <a:ext cx="0" cy="629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4724400" y="1017180"/>
              <a:ext cx="0" cy="105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4800600" y="966675"/>
              <a:ext cx="0" cy="1459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4876800" y="911128"/>
              <a:ext cx="0" cy="210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V="1">
              <a:off x="5257800" y="785035"/>
              <a:ext cx="0" cy="3365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5334000" y="704737"/>
              <a:ext cx="0" cy="410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4876800" y="1013635"/>
              <a:ext cx="381000" cy="354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4521355" y="109249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202393" y="108308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k</a:t>
              </a:r>
              <a:endParaRPr lang="en-US" dirty="0"/>
            </a:p>
          </p:txBody>
        </p:sp>
      </p:grpSp>
      <p:cxnSp>
        <p:nvCxnSpPr>
          <p:cNvPr id="145" name="Straight Arrow Connector 144"/>
          <p:cNvCxnSpPr/>
          <p:nvPr/>
        </p:nvCxnSpPr>
        <p:spPr>
          <a:xfrm>
            <a:off x="4461698" y="2351899"/>
            <a:ext cx="99060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V="1">
            <a:off x="4461698" y="1846300"/>
            <a:ext cx="0" cy="50559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4537898" y="2293866"/>
            <a:ext cx="0" cy="6291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4614098" y="2250004"/>
            <a:ext cx="0" cy="10538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4690298" y="2199499"/>
            <a:ext cx="0" cy="14598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4766498" y="2143952"/>
            <a:ext cx="0" cy="21044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5147498" y="2017859"/>
            <a:ext cx="0" cy="3365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5223698" y="1937561"/>
            <a:ext cx="0" cy="41046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766498" y="2246459"/>
            <a:ext cx="381000" cy="3545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4411053" y="232532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5092091" y="231590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4690298" y="1333500"/>
                <a:ext cx="356188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298" y="1333500"/>
                <a:ext cx="35618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Straight Arrow Connector 158"/>
          <p:cNvCxnSpPr/>
          <p:nvPr/>
        </p:nvCxnSpPr>
        <p:spPr>
          <a:xfrm>
            <a:off x="5655343" y="1168612"/>
            <a:ext cx="9906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V="1">
            <a:off x="5655343" y="663013"/>
            <a:ext cx="0" cy="50559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5731543" y="1110579"/>
            <a:ext cx="0" cy="6291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5807743" y="1066717"/>
            <a:ext cx="0" cy="1053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5883943" y="1016212"/>
            <a:ext cx="0" cy="14598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V="1">
            <a:off x="5960143" y="960665"/>
            <a:ext cx="0" cy="21044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6341143" y="834572"/>
            <a:ext cx="0" cy="33653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V="1">
            <a:off x="6417343" y="754274"/>
            <a:ext cx="0" cy="41046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5960143" y="1063172"/>
            <a:ext cx="381000" cy="354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5604698" y="11420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6285736" y="11326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dirty="0"/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6874543" y="1152744"/>
            <a:ext cx="990600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V="1">
            <a:off x="6874543" y="647145"/>
            <a:ext cx="0" cy="505599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V="1">
            <a:off x="6950743" y="1094711"/>
            <a:ext cx="0" cy="6291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7026943" y="1050849"/>
            <a:ext cx="0" cy="1053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V="1">
            <a:off x="7103143" y="1000344"/>
            <a:ext cx="0" cy="14598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V="1">
            <a:off x="7179343" y="944797"/>
            <a:ext cx="0" cy="21044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7560343" y="818704"/>
            <a:ext cx="0" cy="33653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V="1">
            <a:off x="7636543" y="738406"/>
            <a:ext cx="0" cy="41046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7179343" y="1047304"/>
            <a:ext cx="381000" cy="3545"/>
          </a:xfrm>
          <a:prstGeom prst="line">
            <a:avLst/>
          </a:prstGeom>
          <a:ln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6823898" y="112616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7504936" y="1116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dirty="0"/>
          </a:p>
        </p:txBody>
      </p:sp>
      <p:cxnSp>
        <p:nvCxnSpPr>
          <p:cNvPr id="183" name="Straight Arrow Connector 182"/>
          <p:cNvCxnSpPr/>
          <p:nvPr/>
        </p:nvCxnSpPr>
        <p:spPr>
          <a:xfrm>
            <a:off x="5630020" y="2366365"/>
            <a:ext cx="990600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5630020" y="1860766"/>
            <a:ext cx="0" cy="505599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5706220" y="2308332"/>
            <a:ext cx="0" cy="6291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5782420" y="2264470"/>
            <a:ext cx="0" cy="1053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5858620" y="2213965"/>
            <a:ext cx="0" cy="14598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5934820" y="2158418"/>
            <a:ext cx="0" cy="21044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6315820" y="2032325"/>
            <a:ext cx="0" cy="33653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6392020" y="1952027"/>
            <a:ext cx="0" cy="41046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5934820" y="2260925"/>
            <a:ext cx="381000" cy="3545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5579375" y="23397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193" name="TextBox 192"/>
          <p:cNvSpPr txBox="1"/>
          <p:nvPr/>
        </p:nvSpPr>
        <p:spPr>
          <a:xfrm>
            <a:off x="6260413" y="23303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dirty="0"/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6892403" y="2330854"/>
            <a:ext cx="990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 flipV="1">
            <a:off x="6892403" y="1825255"/>
            <a:ext cx="0" cy="5055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V="1">
            <a:off x="6968603" y="2272821"/>
            <a:ext cx="0" cy="629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7044803" y="2228959"/>
            <a:ext cx="0" cy="1053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7121003" y="2178454"/>
            <a:ext cx="0" cy="1459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7197203" y="2122907"/>
            <a:ext cx="0" cy="2104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7578203" y="1996814"/>
            <a:ext cx="0" cy="3365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7654403" y="1916516"/>
            <a:ext cx="0" cy="4104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7197203" y="2225414"/>
            <a:ext cx="381000" cy="3545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6841758" y="230427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7522796" y="22948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5930721" y="1306920"/>
                <a:ext cx="359777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721" y="1306920"/>
                <a:ext cx="359777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7128698" y="1307289"/>
                <a:ext cx="359777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698" y="1307289"/>
                <a:ext cx="359777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4614098" y="2504973"/>
                <a:ext cx="359777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098" y="2504973"/>
                <a:ext cx="359777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5874732" y="2504301"/>
                <a:ext cx="359777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732" y="2504301"/>
                <a:ext cx="359777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/>
              <p:cNvSpPr txBox="1"/>
              <p:nvPr/>
            </p:nvSpPr>
            <p:spPr>
              <a:xfrm>
                <a:off x="7141603" y="2490400"/>
                <a:ext cx="359777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0" name="TextBox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603" y="2490400"/>
                <a:ext cx="359777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Right Arrow 210"/>
          <p:cNvSpPr/>
          <p:nvPr/>
        </p:nvSpPr>
        <p:spPr>
          <a:xfrm>
            <a:off x="3505200" y="1623235"/>
            <a:ext cx="609600" cy="28353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Down Arrow 212"/>
          <p:cNvSpPr/>
          <p:nvPr/>
        </p:nvSpPr>
        <p:spPr>
          <a:xfrm>
            <a:off x="6414924" y="2977114"/>
            <a:ext cx="266700" cy="98528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5881453" y="5762425"/>
            <a:ext cx="1609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Exemplar Layer</a:t>
            </a:r>
          </a:p>
          <a:p>
            <a:pPr algn="ctr"/>
            <a:r>
              <a:rPr lang="en-US" dirty="0" smtClean="0"/>
              <a:t>Node Selection</a:t>
            </a:r>
            <a:endParaRPr lang="en-US" dirty="0"/>
          </a:p>
        </p:txBody>
      </p:sp>
      <p:sp>
        <p:nvSpPr>
          <p:cNvPr id="215" name="Oval 214"/>
          <p:cNvSpPr/>
          <p:nvPr/>
        </p:nvSpPr>
        <p:spPr>
          <a:xfrm>
            <a:off x="5544755" y="42384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5544755" y="45432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5544755" y="43908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5544755" y="46956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5544755" y="52290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Connector 220"/>
          <p:cNvCxnSpPr/>
          <p:nvPr/>
        </p:nvCxnSpPr>
        <p:spPr>
          <a:xfrm>
            <a:off x="5582855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Box 221"/>
              <p:cNvSpPr txBox="1"/>
              <p:nvPr/>
            </p:nvSpPr>
            <p:spPr>
              <a:xfrm>
                <a:off x="5427904" y="5316034"/>
                <a:ext cx="419153" cy="292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2" name="TextBox 2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904" y="5316034"/>
                <a:ext cx="419153" cy="29290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Oval 222"/>
          <p:cNvSpPr/>
          <p:nvPr/>
        </p:nvSpPr>
        <p:spPr>
          <a:xfrm>
            <a:off x="5932401" y="423842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5932401" y="454322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5932401" y="439082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5932401" y="469562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5932401" y="522902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8" name="Straight Connector 227"/>
          <p:cNvCxnSpPr/>
          <p:nvPr/>
        </p:nvCxnSpPr>
        <p:spPr>
          <a:xfrm>
            <a:off x="5970501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228"/>
          <p:cNvSpPr/>
          <p:nvPr/>
        </p:nvSpPr>
        <p:spPr>
          <a:xfrm>
            <a:off x="6313401" y="423842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6313401" y="454322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6313401" y="439082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6313401" y="469562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6313401" y="522902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Connector 233"/>
          <p:cNvCxnSpPr/>
          <p:nvPr/>
        </p:nvCxnSpPr>
        <p:spPr>
          <a:xfrm>
            <a:off x="6351501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34"/>
          <p:cNvSpPr/>
          <p:nvPr/>
        </p:nvSpPr>
        <p:spPr>
          <a:xfrm>
            <a:off x="6694401" y="423842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6694401" y="454322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6694401" y="439082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6694401" y="469562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6694401" y="522902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0" name="Straight Connector 239"/>
          <p:cNvCxnSpPr/>
          <p:nvPr/>
        </p:nvCxnSpPr>
        <p:spPr>
          <a:xfrm>
            <a:off x="6732501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 240"/>
          <p:cNvSpPr/>
          <p:nvPr/>
        </p:nvSpPr>
        <p:spPr>
          <a:xfrm>
            <a:off x="7075401" y="423842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7075401" y="454322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7075401" y="439082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7075401" y="469562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7075401" y="522902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6" name="Straight Connector 245"/>
          <p:cNvCxnSpPr/>
          <p:nvPr/>
        </p:nvCxnSpPr>
        <p:spPr>
          <a:xfrm>
            <a:off x="7113501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7456401" y="423842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7456401" y="454322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7456401" y="439082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7456401" y="469562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7456401" y="522902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2" name="Straight Connector 251"/>
          <p:cNvCxnSpPr/>
          <p:nvPr/>
        </p:nvCxnSpPr>
        <p:spPr>
          <a:xfrm>
            <a:off x="7494501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/>
              <p:cNvSpPr txBox="1"/>
              <p:nvPr/>
            </p:nvSpPr>
            <p:spPr>
              <a:xfrm>
                <a:off x="5741848" y="5316034"/>
                <a:ext cx="419154" cy="292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3" name="TextBox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848" y="5316034"/>
                <a:ext cx="419154" cy="29290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/>
              <p:cNvSpPr txBox="1"/>
              <p:nvPr/>
            </p:nvSpPr>
            <p:spPr>
              <a:xfrm>
                <a:off x="6122848" y="5316034"/>
                <a:ext cx="419154" cy="293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4" name="TextBox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48" y="5316034"/>
                <a:ext cx="419154" cy="2937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/>
              <p:cNvSpPr txBox="1"/>
              <p:nvPr/>
            </p:nvSpPr>
            <p:spPr>
              <a:xfrm>
                <a:off x="6542001" y="5316034"/>
                <a:ext cx="419154" cy="292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5" name="TextBox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001" y="5316034"/>
                <a:ext cx="419154" cy="292901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/>
              <p:cNvSpPr txBox="1"/>
              <p:nvPr/>
            </p:nvSpPr>
            <p:spPr>
              <a:xfrm>
                <a:off x="6961048" y="5316034"/>
                <a:ext cx="419154" cy="293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6" name="TextBox 2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048" y="5316034"/>
                <a:ext cx="419154" cy="29392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/>
              <p:cNvSpPr txBox="1"/>
              <p:nvPr/>
            </p:nvSpPr>
            <p:spPr>
              <a:xfrm>
                <a:off x="7342048" y="5316034"/>
                <a:ext cx="419154" cy="293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7" name="TextBox 2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048" y="5316034"/>
                <a:ext cx="419154" cy="29399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TextBox 257"/>
          <p:cNvSpPr txBox="1"/>
          <p:nvPr/>
        </p:nvSpPr>
        <p:spPr>
          <a:xfrm>
            <a:off x="7514313" y="41229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59" name="TextBox 258"/>
          <p:cNvSpPr txBox="1"/>
          <p:nvPr/>
        </p:nvSpPr>
        <p:spPr>
          <a:xfrm>
            <a:off x="7505169" y="513185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sz="1200" dirty="0"/>
          </a:p>
        </p:txBody>
      </p:sp>
      <p:sp>
        <p:nvSpPr>
          <p:cNvPr id="260" name="Rounded Rectangle 259"/>
          <p:cNvSpPr/>
          <p:nvPr/>
        </p:nvSpPr>
        <p:spPr>
          <a:xfrm>
            <a:off x="228600" y="3581400"/>
            <a:ext cx="4114800" cy="2934855"/>
          </a:xfrm>
          <a:prstGeom prst="roundRect">
            <a:avLst>
              <a:gd name="adj" fmla="val 85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2058686" y="3995899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1722053" y="3995899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/>
          <p:cNvSpPr/>
          <p:nvPr/>
        </p:nvSpPr>
        <p:spPr>
          <a:xfrm>
            <a:off x="2046957" y="4313104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/>
          <p:cNvSpPr/>
          <p:nvPr/>
        </p:nvSpPr>
        <p:spPr>
          <a:xfrm>
            <a:off x="1833695" y="4186399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/>
          <p:cNvSpPr/>
          <p:nvPr/>
        </p:nvSpPr>
        <p:spPr>
          <a:xfrm>
            <a:off x="2186314" y="4762258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/>
          <p:cNvSpPr/>
          <p:nvPr/>
        </p:nvSpPr>
        <p:spPr>
          <a:xfrm>
            <a:off x="1792937" y="5786599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/>
          <p:cNvSpPr/>
          <p:nvPr/>
        </p:nvSpPr>
        <p:spPr>
          <a:xfrm>
            <a:off x="2710127" y="442006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/>
          <p:cNvSpPr/>
          <p:nvPr/>
        </p:nvSpPr>
        <p:spPr>
          <a:xfrm>
            <a:off x="2397898" y="4543228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/>
          <p:cNvSpPr/>
          <p:nvPr/>
        </p:nvSpPr>
        <p:spPr>
          <a:xfrm>
            <a:off x="2466358" y="4033999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2594389" y="4733586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/>
          <p:cNvSpPr/>
          <p:nvPr/>
        </p:nvSpPr>
        <p:spPr>
          <a:xfrm>
            <a:off x="1744204" y="4603549"/>
            <a:ext cx="157716" cy="15870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5" name="Straight Connector 294"/>
          <p:cNvCxnSpPr>
            <a:stCxn id="291" idx="4"/>
            <a:endCxn id="283" idx="7"/>
          </p:cNvCxnSpPr>
          <p:nvPr/>
        </p:nvCxnSpPr>
        <p:spPr>
          <a:xfrm flipH="1">
            <a:off x="1678787" y="4762258"/>
            <a:ext cx="144275" cy="27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>
            <a:stCxn id="291" idx="5"/>
            <a:endCxn id="285" idx="5"/>
          </p:cNvCxnSpPr>
          <p:nvPr/>
        </p:nvCxnSpPr>
        <p:spPr>
          <a:xfrm>
            <a:off x="1878823" y="4739016"/>
            <a:ext cx="3523" cy="521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>
            <a:stCxn id="291" idx="5"/>
            <a:endCxn id="276" idx="0"/>
          </p:cNvCxnSpPr>
          <p:nvPr/>
        </p:nvCxnSpPr>
        <p:spPr>
          <a:xfrm>
            <a:off x="1878823" y="4739016"/>
            <a:ext cx="273711" cy="564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>
            <a:stCxn id="291" idx="0"/>
            <a:endCxn id="274" idx="1"/>
          </p:cNvCxnSpPr>
          <p:nvPr/>
        </p:nvCxnSpPr>
        <p:spPr>
          <a:xfrm flipV="1">
            <a:off x="1823062" y="4324263"/>
            <a:ext cx="235054" cy="279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>
            <a:stCxn id="291" idx="7"/>
            <a:endCxn id="272" idx="6"/>
          </p:cNvCxnSpPr>
          <p:nvPr/>
        </p:nvCxnSpPr>
        <p:spPr>
          <a:xfrm flipV="1">
            <a:off x="1878823" y="4541704"/>
            <a:ext cx="330556" cy="85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>
            <a:stCxn id="280" idx="1"/>
            <a:endCxn id="291" idx="7"/>
          </p:cNvCxnSpPr>
          <p:nvPr/>
        </p:nvCxnSpPr>
        <p:spPr>
          <a:xfrm flipH="1" flipV="1">
            <a:off x="1878823" y="4626791"/>
            <a:ext cx="318650" cy="146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>
            <a:stCxn id="291" idx="6"/>
            <a:endCxn id="287" idx="3"/>
          </p:cNvCxnSpPr>
          <p:nvPr/>
        </p:nvCxnSpPr>
        <p:spPr>
          <a:xfrm flipV="1">
            <a:off x="1901920" y="4608269"/>
            <a:ext cx="507137" cy="74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>
            <a:stCxn id="291" idx="6"/>
            <a:endCxn id="289" idx="1"/>
          </p:cNvCxnSpPr>
          <p:nvPr/>
        </p:nvCxnSpPr>
        <p:spPr>
          <a:xfrm>
            <a:off x="1901920" y="4682904"/>
            <a:ext cx="402725" cy="25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stCxn id="291" idx="7"/>
            <a:endCxn id="288" idx="2"/>
          </p:cNvCxnSpPr>
          <p:nvPr/>
        </p:nvCxnSpPr>
        <p:spPr>
          <a:xfrm flipV="1">
            <a:off x="1878823" y="4072099"/>
            <a:ext cx="587535" cy="554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>
            <a:stCxn id="291" idx="7"/>
          </p:cNvCxnSpPr>
          <p:nvPr/>
        </p:nvCxnSpPr>
        <p:spPr>
          <a:xfrm flipV="1">
            <a:off x="1878823" y="4463906"/>
            <a:ext cx="831172" cy="162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>
            <a:stCxn id="291" idx="6"/>
            <a:endCxn id="290" idx="1"/>
          </p:cNvCxnSpPr>
          <p:nvPr/>
        </p:nvCxnSpPr>
        <p:spPr>
          <a:xfrm>
            <a:off x="1901920" y="4682904"/>
            <a:ext cx="703628" cy="61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>
            <a:stCxn id="291" idx="6"/>
            <a:endCxn id="277" idx="1"/>
          </p:cNvCxnSpPr>
          <p:nvPr/>
        </p:nvCxnSpPr>
        <p:spPr>
          <a:xfrm>
            <a:off x="1901920" y="4682904"/>
            <a:ext cx="688103" cy="329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>
            <a:stCxn id="291" idx="6"/>
            <a:endCxn id="279" idx="3"/>
          </p:cNvCxnSpPr>
          <p:nvPr/>
        </p:nvCxnSpPr>
        <p:spPr>
          <a:xfrm>
            <a:off x="1901920" y="4682904"/>
            <a:ext cx="438234" cy="495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>
            <a:stCxn id="291" idx="6"/>
            <a:endCxn id="278" idx="1"/>
          </p:cNvCxnSpPr>
          <p:nvPr/>
        </p:nvCxnSpPr>
        <p:spPr>
          <a:xfrm>
            <a:off x="1901920" y="4682904"/>
            <a:ext cx="506680" cy="784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>
            <a:stCxn id="291" idx="4"/>
            <a:endCxn id="282" idx="0"/>
          </p:cNvCxnSpPr>
          <p:nvPr/>
        </p:nvCxnSpPr>
        <p:spPr>
          <a:xfrm flipH="1">
            <a:off x="1760153" y="4762258"/>
            <a:ext cx="62909" cy="747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>
            <a:stCxn id="291" idx="3"/>
            <a:endCxn id="269" idx="6"/>
          </p:cNvCxnSpPr>
          <p:nvPr/>
        </p:nvCxnSpPr>
        <p:spPr>
          <a:xfrm flipH="1">
            <a:off x="1455353" y="4739016"/>
            <a:ext cx="311948" cy="70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291" idx="3"/>
            <a:endCxn id="264" idx="6"/>
          </p:cNvCxnSpPr>
          <p:nvPr/>
        </p:nvCxnSpPr>
        <p:spPr>
          <a:xfrm flipH="1" flipV="1">
            <a:off x="1246249" y="4503604"/>
            <a:ext cx="521052" cy="235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>
            <a:stCxn id="291" idx="1"/>
            <a:endCxn id="265" idx="5"/>
          </p:cNvCxnSpPr>
          <p:nvPr/>
        </p:nvCxnSpPr>
        <p:spPr>
          <a:xfrm flipH="1" flipV="1">
            <a:off x="1550520" y="4213340"/>
            <a:ext cx="216781" cy="413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>
            <a:stCxn id="291" idx="1"/>
            <a:endCxn id="275" idx="4"/>
          </p:cNvCxnSpPr>
          <p:nvPr/>
        </p:nvCxnSpPr>
        <p:spPr>
          <a:xfrm flipV="1">
            <a:off x="1767301" y="4262599"/>
            <a:ext cx="104494" cy="364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>
            <a:stCxn id="291" idx="1"/>
            <a:endCxn id="271" idx="3"/>
          </p:cNvCxnSpPr>
          <p:nvPr/>
        </p:nvCxnSpPr>
        <p:spPr>
          <a:xfrm flipV="1">
            <a:off x="1767301" y="4060940"/>
            <a:ext cx="302544" cy="56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>
            <a:stCxn id="291" idx="1"/>
            <a:endCxn id="273" idx="4"/>
          </p:cNvCxnSpPr>
          <p:nvPr/>
        </p:nvCxnSpPr>
        <p:spPr>
          <a:xfrm flipH="1" flipV="1">
            <a:off x="1760153" y="4072099"/>
            <a:ext cx="7148" cy="554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>
            <a:stCxn id="291" idx="2"/>
            <a:endCxn id="263" idx="5"/>
          </p:cNvCxnSpPr>
          <p:nvPr/>
        </p:nvCxnSpPr>
        <p:spPr>
          <a:xfrm flipH="1" flipV="1">
            <a:off x="1350552" y="3980310"/>
            <a:ext cx="393652" cy="702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>
            <a:stCxn id="291" idx="2"/>
            <a:endCxn id="261" idx="5"/>
          </p:cNvCxnSpPr>
          <p:nvPr/>
        </p:nvCxnSpPr>
        <p:spPr>
          <a:xfrm flipH="1" flipV="1">
            <a:off x="1060536" y="4099040"/>
            <a:ext cx="683668" cy="583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>
            <a:stCxn id="291" idx="2"/>
            <a:endCxn id="262" idx="6"/>
          </p:cNvCxnSpPr>
          <p:nvPr/>
        </p:nvCxnSpPr>
        <p:spPr>
          <a:xfrm flipH="1" flipV="1">
            <a:off x="1077215" y="4275004"/>
            <a:ext cx="666989" cy="40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>
            <a:stCxn id="291" idx="3"/>
            <a:endCxn id="266" idx="6"/>
          </p:cNvCxnSpPr>
          <p:nvPr/>
        </p:nvCxnSpPr>
        <p:spPr>
          <a:xfrm flipH="1">
            <a:off x="1071695" y="4739016"/>
            <a:ext cx="695606" cy="61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>
            <a:stCxn id="291" idx="3"/>
            <a:endCxn id="268" idx="7"/>
          </p:cNvCxnSpPr>
          <p:nvPr/>
        </p:nvCxnSpPr>
        <p:spPr>
          <a:xfrm flipH="1">
            <a:off x="1123381" y="4739016"/>
            <a:ext cx="643920" cy="499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>
            <a:stCxn id="291" idx="3"/>
            <a:endCxn id="267" idx="6"/>
          </p:cNvCxnSpPr>
          <p:nvPr/>
        </p:nvCxnSpPr>
        <p:spPr>
          <a:xfrm flipH="1">
            <a:off x="865246" y="4739016"/>
            <a:ext cx="902055" cy="328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/>
          <p:cNvSpPr/>
          <p:nvPr/>
        </p:nvSpPr>
        <p:spPr>
          <a:xfrm>
            <a:off x="995495" y="403399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1001015" y="423690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1285511" y="391526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1170049" y="446550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1485479" y="414829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995495" y="4762258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789046" y="5029818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1058340" y="5227504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1379153" y="4771686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2114434" y="5303704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2578864" y="5000862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2397441" y="5456104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2328995" y="5113204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1421049" y="5379904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/>
          <p:cNvSpPr/>
          <p:nvPr/>
        </p:nvSpPr>
        <p:spPr>
          <a:xfrm>
            <a:off x="1722053" y="5509599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/>
          <p:cNvSpPr/>
          <p:nvPr/>
        </p:nvSpPr>
        <p:spPr>
          <a:xfrm>
            <a:off x="1613746" y="5024599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/>
          <p:cNvSpPr/>
          <p:nvPr/>
        </p:nvSpPr>
        <p:spPr>
          <a:xfrm>
            <a:off x="1817305" y="5195364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/>
          <p:cNvSpPr/>
          <p:nvPr/>
        </p:nvSpPr>
        <p:spPr>
          <a:xfrm>
            <a:off x="2293486" y="4924662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3" name="Straight Connector 292"/>
          <p:cNvCxnSpPr>
            <a:stCxn id="291" idx="3"/>
            <a:endCxn id="270" idx="4"/>
          </p:cNvCxnSpPr>
          <p:nvPr/>
        </p:nvCxnSpPr>
        <p:spPr>
          <a:xfrm flipH="1">
            <a:off x="1639761" y="4739016"/>
            <a:ext cx="127540" cy="17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Oval 364"/>
          <p:cNvSpPr/>
          <p:nvPr/>
        </p:nvSpPr>
        <p:spPr>
          <a:xfrm>
            <a:off x="2228445" y="4401283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/>
          <p:cNvSpPr/>
          <p:nvPr/>
        </p:nvSpPr>
        <p:spPr>
          <a:xfrm>
            <a:off x="2617846" y="4588691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2133179" y="4503604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5" name="Straight Connector 374"/>
          <p:cNvCxnSpPr>
            <a:stCxn id="291" idx="7"/>
            <a:endCxn id="365" idx="2"/>
          </p:cNvCxnSpPr>
          <p:nvPr/>
        </p:nvCxnSpPr>
        <p:spPr>
          <a:xfrm flipV="1">
            <a:off x="1878823" y="4439383"/>
            <a:ext cx="349622" cy="187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Oval 269"/>
          <p:cNvSpPr/>
          <p:nvPr/>
        </p:nvSpPr>
        <p:spPr>
          <a:xfrm>
            <a:off x="1601661" y="4833009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Freeform 381"/>
          <p:cNvSpPr/>
          <p:nvPr/>
        </p:nvSpPr>
        <p:spPr>
          <a:xfrm>
            <a:off x="1828800" y="4081624"/>
            <a:ext cx="1143000" cy="619125"/>
          </a:xfrm>
          <a:custGeom>
            <a:avLst/>
            <a:gdLst>
              <a:gd name="connsiteX0" fmla="*/ 0 w 1143000"/>
              <a:gd name="connsiteY0" fmla="*/ 619125 h 619125"/>
              <a:gd name="connsiteX1" fmla="*/ 590550 w 1143000"/>
              <a:gd name="connsiteY1" fmla="*/ 247650 h 619125"/>
              <a:gd name="connsiteX2" fmla="*/ 714375 w 1143000"/>
              <a:gd name="connsiteY2" fmla="*/ 457200 h 619125"/>
              <a:gd name="connsiteX3" fmla="*/ 1143000 w 1143000"/>
              <a:gd name="connsiteY3" fmla="*/ 0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619125">
                <a:moveTo>
                  <a:pt x="0" y="619125"/>
                </a:moveTo>
                <a:cubicBezTo>
                  <a:pt x="235744" y="446881"/>
                  <a:pt x="471488" y="274637"/>
                  <a:pt x="590550" y="247650"/>
                </a:cubicBezTo>
                <a:cubicBezTo>
                  <a:pt x="709612" y="220663"/>
                  <a:pt x="622300" y="498475"/>
                  <a:pt x="714375" y="457200"/>
                </a:cubicBezTo>
                <a:cubicBezTo>
                  <a:pt x="806450" y="415925"/>
                  <a:pt x="1065213" y="104775"/>
                  <a:pt x="1143000" y="0"/>
                </a:cubicBezTo>
              </a:path>
            </a:pathLst>
          </a:custGeom>
          <a:ln w="15875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3" name="TextBox 382"/>
              <p:cNvSpPr txBox="1"/>
              <p:nvPr/>
            </p:nvSpPr>
            <p:spPr>
              <a:xfrm>
                <a:off x="2743200" y="3733800"/>
                <a:ext cx="7536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83" name="TextBox 3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733800"/>
                <a:ext cx="753668" cy="64633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5" name="Freeform 384"/>
          <p:cNvSpPr/>
          <p:nvPr/>
        </p:nvSpPr>
        <p:spPr>
          <a:xfrm>
            <a:off x="499118" y="4576924"/>
            <a:ext cx="533400" cy="409575"/>
          </a:xfrm>
          <a:custGeom>
            <a:avLst/>
            <a:gdLst>
              <a:gd name="connsiteX0" fmla="*/ 533400 w 533400"/>
              <a:gd name="connsiteY0" fmla="*/ 409575 h 409575"/>
              <a:gd name="connsiteX1" fmla="*/ 314325 w 533400"/>
              <a:gd name="connsiteY1" fmla="*/ 171450 h 409575"/>
              <a:gd name="connsiteX2" fmla="*/ 228600 w 533400"/>
              <a:gd name="connsiteY2" fmla="*/ 381000 h 409575"/>
              <a:gd name="connsiteX3" fmla="*/ 0 w 533400"/>
              <a:gd name="connsiteY3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400" h="409575">
                <a:moveTo>
                  <a:pt x="533400" y="409575"/>
                </a:moveTo>
                <a:cubicBezTo>
                  <a:pt x="449262" y="292893"/>
                  <a:pt x="365125" y="176212"/>
                  <a:pt x="314325" y="171450"/>
                </a:cubicBezTo>
                <a:cubicBezTo>
                  <a:pt x="263525" y="166688"/>
                  <a:pt x="280987" y="409575"/>
                  <a:pt x="228600" y="381000"/>
                </a:cubicBezTo>
                <a:cubicBezTo>
                  <a:pt x="176213" y="352425"/>
                  <a:pt x="38100" y="55562"/>
                  <a:pt x="0" y="0"/>
                </a:cubicBezTo>
              </a:path>
            </a:pathLst>
          </a:custGeom>
          <a:ln w="15875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TextBox 385"/>
              <p:cNvSpPr txBox="1"/>
              <p:nvPr/>
            </p:nvSpPr>
            <p:spPr>
              <a:xfrm>
                <a:off x="152400" y="4191000"/>
                <a:ext cx="606833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86" name="TextBox 3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191000"/>
                <a:ext cx="606833" cy="66864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7" name="TextBox 386"/>
              <p:cNvSpPr txBox="1"/>
              <p:nvPr/>
            </p:nvSpPr>
            <p:spPr>
              <a:xfrm>
                <a:off x="436692" y="5862799"/>
                <a:ext cx="218002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Goal: </a:t>
                </a:r>
                <a:r>
                  <a:rPr lang="en-US" sz="1400" dirty="0" smtClean="0">
                    <a:latin typeface="Candara" pitchFamily="34" charset="0"/>
                  </a:rPr>
                  <a:t>Find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sz="1400" dirty="0" smtClean="0">
                    <a:latin typeface="Candara" pitchFamily="34" charset="0"/>
                    <a:cs typeface="Mangal" pitchFamily="18" charset="0"/>
                  </a:rPr>
                  <a:t>such that</a:t>
                </a:r>
                <a:endParaRPr lang="en-US" dirty="0">
                  <a:latin typeface="Candara" pitchFamily="34" charset="0"/>
                  <a:cs typeface="Mangal" pitchFamily="18" charset="0"/>
                </a:endParaRPr>
              </a:p>
            </p:txBody>
          </p:sp>
        </mc:Choice>
        <mc:Fallback xmlns="">
          <p:sp>
            <p:nvSpPr>
              <p:cNvPr id="387" name="TextBox 3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92" y="5862799"/>
                <a:ext cx="2180020" cy="391646"/>
              </a:xfrm>
              <a:prstGeom prst="rect">
                <a:avLst/>
              </a:prstGeom>
              <a:blipFill rotWithShape="1">
                <a:blip r:embed="rId24"/>
                <a:stretch>
                  <a:fillRect l="-2521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Rectangle 387"/>
              <p:cNvSpPr/>
              <p:nvPr/>
            </p:nvSpPr>
            <p:spPr>
              <a:xfrm>
                <a:off x="2476055" y="5705272"/>
                <a:ext cx="1943545" cy="722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i="1">
                              <a:latin typeface="Cambria Math"/>
                            </a:rPr>
                            <m:t>𝑖</m:t>
                          </m:r>
                          <m:r>
                            <a:rPr lang="en-US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/>
                            </a:rPr>
                            <m:t>6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8" name="Rectangle 3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055" y="5705272"/>
                <a:ext cx="1943545" cy="722505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" name="Left Arrow 388"/>
          <p:cNvSpPr/>
          <p:nvPr/>
        </p:nvSpPr>
        <p:spPr>
          <a:xfrm>
            <a:off x="4411053" y="4809928"/>
            <a:ext cx="736445" cy="278317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4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2" t="5285" r="8159" b="7089"/>
          <a:stretch/>
        </p:blipFill>
        <p:spPr>
          <a:xfrm>
            <a:off x="457200" y="1208836"/>
            <a:ext cx="6217921" cy="44403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88137" y="1798320"/>
            <a:ext cx="838200" cy="36454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11707" y="1798320"/>
            <a:ext cx="838200" cy="364540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9907" y="1798320"/>
            <a:ext cx="762000" cy="3645409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11907" y="1798320"/>
            <a:ext cx="838200" cy="364540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50107" y="1798320"/>
            <a:ext cx="762000" cy="3645409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04792" y="1798320"/>
            <a:ext cx="838200" cy="3645409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49707" y="145093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Angry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0137" y="145093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Surprise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98120" y="1450933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Disgust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8107" y="145093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Happy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65649" y="145093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88307" y="145093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6002123" y="4383633"/>
            <a:ext cx="1236269" cy="923419"/>
          </a:xfrm>
          <a:custGeom>
            <a:avLst/>
            <a:gdLst>
              <a:gd name="connsiteX0" fmla="*/ 0 w 1236269"/>
              <a:gd name="connsiteY0" fmla="*/ 877824 h 923419"/>
              <a:gd name="connsiteX1" fmla="*/ 460858 w 1236269"/>
              <a:gd name="connsiteY1" fmla="*/ 490119 h 923419"/>
              <a:gd name="connsiteX2" fmla="*/ 402336 w 1236269"/>
              <a:gd name="connsiteY2" fmla="*/ 914400 h 923419"/>
              <a:gd name="connsiteX3" fmla="*/ 1236269 w 1236269"/>
              <a:gd name="connsiteY3" fmla="*/ 0 h 923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6269" h="923419">
                <a:moveTo>
                  <a:pt x="0" y="877824"/>
                </a:moveTo>
                <a:cubicBezTo>
                  <a:pt x="196901" y="680923"/>
                  <a:pt x="393802" y="484023"/>
                  <a:pt x="460858" y="490119"/>
                </a:cubicBezTo>
                <a:cubicBezTo>
                  <a:pt x="527914" y="496215"/>
                  <a:pt x="273101" y="996087"/>
                  <a:pt x="402336" y="914400"/>
                </a:cubicBezTo>
                <a:cubicBezTo>
                  <a:pt x="531571" y="832713"/>
                  <a:pt x="1107034" y="146304"/>
                  <a:pt x="1236269" y="0"/>
                </a:cubicBezTo>
              </a:path>
            </a:pathLst>
          </a:custGeom>
          <a:ln w="28575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6152694" y="3474720"/>
            <a:ext cx="1236269" cy="923419"/>
          </a:xfrm>
          <a:custGeom>
            <a:avLst/>
            <a:gdLst>
              <a:gd name="connsiteX0" fmla="*/ 0 w 1236269"/>
              <a:gd name="connsiteY0" fmla="*/ 877824 h 923419"/>
              <a:gd name="connsiteX1" fmla="*/ 460858 w 1236269"/>
              <a:gd name="connsiteY1" fmla="*/ 490119 h 923419"/>
              <a:gd name="connsiteX2" fmla="*/ 402336 w 1236269"/>
              <a:gd name="connsiteY2" fmla="*/ 914400 h 923419"/>
              <a:gd name="connsiteX3" fmla="*/ 1236269 w 1236269"/>
              <a:gd name="connsiteY3" fmla="*/ 0 h 923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6269" h="923419">
                <a:moveTo>
                  <a:pt x="0" y="877824"/>
                </a:moveTo>
                <a:cubicBezTo>
                  <a:pt x="196901" y="680923"/>
                  <a:pt x="393802" y="484023"/>
                  <a:pt x="460858" y="490119"/>
                </a:cubicBezTo>
                <a:cubicBezTo>
                  <a:pt x="527914" y="496215"/>
                  <a:pt x="273101" y="996087"/>
                  <a:pt x="402336" y="914400"/>
                </a:cubicBezTo>
                <a:cubicBezTo>
                  <a:pt x="531571" y="832713"/>
                  <a:pt x="1107034" y="146304"/>
                  <a:pt x="1236269" y="0"/>
                </a:cubicBezTo>
              </a:path>
            </a:pathLst>
          </a:custGeom>
          <a:ln w="28575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0" y="4038600"/>
            <a:ext cx="173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Newton Method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53200" y="2581870"/>
            <a:ext cx="1959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Disciplined Convex Optimization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1219200" y="5307052"/>
            <a:ext cx="990600" cy="941348"/>
          </a:xfrm>
          <a:prstGeom prst="line">
            <a:avLst/>
          </a:prstGeom>
          <a:ln w="25400">
            <a:solidFill>
              <a:srgbClr val="FFFF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209800" y="6248400"/>
            <a:ext cx="3733192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804244" y="4800600"/>
            <a:ext cx="396156" cy="1447800"/>
          </a:xfrm>
          <a:prstGeom prst="straightConnector1">
            <a:avLst/>
          </a:prstGeom>
          <a:ln w="25400">
            <a:solidFill>
              <a:srgbClr val="FFFF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657600" y="4800600"/>
            <a:ext cx="330616" cy="1447800"/>
          </a:xfrm>
          <a:prstGeom prst="straightConnector1">
            <a:avLst/>
          </a:prstGeom>
          <a:ln w="25400">
            <a:solidFill>
              <a:srgbClr val="FFFF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388326" y="4038600"/>
            <a:ext cx="488474" cy="2209800"/>
          </a:xfrm>
          <a:prstGeom prst="straightConnector1">
            <a:avLst/>
          </a:prstGeom>
          <a:ln w="25400">
            <a:solidFill>
              <a:srgbClr val="FFFF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5188307" y="5105400"/>
            <a:ext cx="297517" cy="1143000"/>
          </a:xfrm>
          <a:prstGeom prst="straightConnector1">
            <a:avLst/>
          </a:prstGeom>
          <a:ln w="25400">
            <a:solidFill>
              <a:srgbClr val="FFFF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2133600" y="3886200"/>
            <a:ext cx="381000" cy="2362200"/>
          </a:xfrm>
          <a:prstGeom prst="straightConnector1">
            <a:avLst/>
          </a:prstGeom>
          <a:ln w="25400">
            <a:solidFill>
              <a:srgbClr val="FFFF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987493" y="5443729"/>
            <a:ext cx="0" cy="804671"/>
          </a:xfrm>
          <a:prstGeom prst="line">
            <a:avLst/>
          </a:prstGeom>
          <a:ln w="2222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0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2591"/>
            <a:ext cx="4572000" cy="252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40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3800" y="2251953"/>
            <a:ext cx="12192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29902" y="1008434"/>
            <a:ext cx="609600" cy="609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14600" y="1008434"/>
            <a:ext cx="609600" cy="609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52800" y="1006813"/>
            <a:ext cx="609600" cy="609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86000" y="2480553"/>
            <a:ext cx="1066800" cy="762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257800" y="2480553"/>
            <a:ext cx="1066800" cy="762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5" idx="4"/>
            <a:endCxn id="8" idx="0"/>
          </p:cNvCxnSpPr>
          <p:nvPr/>
        </p:nvCxnSpPr>
        <p:spPr>
          <a:xfrm rot="16200000" flipH="1">
            <a:off x="1995792" y="1656944"/>
            <a:ext cx="862519" cy="784698"/>
          </a:xfrm>
          <a:prstGeom prst="bentConnector3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4"/>
            <a:endCxn id="8" idx="0"/>
          </p:cNvCxnSpPr>
          <p:nvPr/>
        </p:nvCxnSpPr>
        <p:spPr>
          <a:xfrm rot="5400000">
            <a:off x="2806430" y="1629383"/>
            <a:ext cx="864140" cy="838200"/>
          </a:xfrm>
          <a:prstGeom prst="bentConnector3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4"/>
            <a:endCxn id="8" idx="0"/>
          </p:cNvCxnSpPr>
          <p:nvPr/>
        </p:nvCxnSpPr>
        <p:spPr>
          <a:xfrm>
            <a:off x="2819400" y="1618034"/>
            <a:ext cx="0" cy="862519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4" idx="2"/>
          </p:cNvCxnSpPr>
          <p:nvPr/>
        </p:nvCxnSpPr>
        <p:spPr>
          <a:xfrm>
            <a:off x="3352800" y="2861553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6"/>
            <a:endCxn id="9" idx="1"/>
          </p:cNvCxnSpPr>
          <p:nvPr/>
        </p:nvCxnSpPr>
        <p:spPr>
          <a:xfrm>
            <a:off x="4953000" y="2861553"/>
            <a:ext cx="3048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068112" y="3737042"/>
            <a:ext cx="609600" cy="609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906312" y="3735421"/>
            <a:ext cx="609600" cy="609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Elbow Connector 26"/>
          <p:cNvCxnSpPr>
            <a:stCxn id="9" idx="2"/>
            <a:endCxn id="25" idx="0"/>
          </p:cNvCxnSpPr>
          <p:nvPr/>
        </p:nvCxnSpPr>
        <p:spPr>
          <a:xfrm rot="16200000" flipH="1">
            <a:off x="5754722" y="3279031"/>
            <a:ext cx="492868" cy="419912"/>
          </a:xfrm>
          <a:prstGeom prst="bentConnector3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9" idx="2"/>
            <a:endCxn id="24" idx="0"/>
          </p:cNvCxnSpPr>
          <p:nvPr/>
        </p:nvCxnSpPr>
        <p:spPr>
          <a:xfrm rot="5400000">
            <a:off x="5334812" y="3280653"/>
            <a:ext cx="494489" cy="418288"/>
          </a:xfrm>
          <a:prstGeom prst="bentConnector3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95407" y="2480553"/>
            <a:ext cx="1086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Social Interaction Assistant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276271" y="2676540"/>
            <a:ext cx="1086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Sensor Suite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248071" y="2569720"/>
            <a:ext cx="1086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Actuator Suite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676400" y="115772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Visual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85416" y="115272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Audio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85516" y="1149617"/>
            <a:ext cx="8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Motion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40552" y="386687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Haptic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49568" y="386188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Audio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2362200" y="3505200"/>
            <a:ext cx="1323366" cy="56871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467583" y="3625439"/>
            <a:ext cx="1086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User Input</a:t>
            </a:r>
            <a:endParaRPr lang="en-US" sz="1400" dirty="0"/>
          </a:p>
        </p:txBody>
      </p:sp>
      <p:cxnSp>
        <p:nvCxnSpPr>
          <p:cNvPr id="44" name="Straight Arrow Connector 43"/>
          <p:cNvCxnSpPr>
            <a:stCxn id="39" idx="7"/>
            <a:endCxn id="4" idx="3"/>
          </p:cNvCxnSpPr>
          <p:nvPr/>
        </p:nvCxnSpPr>
        <p:spPr>
          <a:xfrm flipV="1">
            <a:off x="3491764" y="3292605"/>
            <a:ext cx="420584" cy="295881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35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2009775" y="1409700"/>
            <a:ext cx="0" cy="35814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80975" y="1409700"/>
            <a:ext cx="1800225" cy="3581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028825" y="1409700"/>
            <a:ext cx="6219825" cy="3581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33400" y="2324100"/>
            <a:ext cx="121920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Biometric Data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71700" y="2271713"/>
            <a:ext cx="1752600" cy="7905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Proprietary Transformation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33600" y="4191000"/>
            <a:ext cx="18288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Transformation Parameters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471738" y="3357562"/>
            <a:ext cx="1152525" cy="5238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Encoder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4800" y="3200400"/>
            <a:ext cx="1600200" cy="8381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Specific Key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91000" y="2271713"/>
            <a:ext cx="1828800" cy="7905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Transformed Biometric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248400" y="1905000"/>
            <a:ext cx="1828800" cy="1524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Machine Learning towards Identification/ Verification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>
            <a:stCxn id="6" idx="0"/>
            <a:endCxn id="7" idx="4"/>
          </p:cNvCxnSpPr>
          <p:nvPr/>
        </p:nvCxnSpPr>
        <p:spPr>
          <a:xfrm flipV="1">
            <a:off x="3048000" y="3881437"/>
            <a:ext cx="1" cy="309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7" idx="2"/>
          </p:cNvCxnSpPr>
          <p:nvPr/>
        </p:nvCxnSpPr>
        <p:spPr>
          <a:xfrm>
            <a:off x="1905000" y="3619500"/>
            <a:ext cx="5667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0"/>
            <a:endCxn id="5" idx="2"/>
          </p:cNvCxnSpPr>
          <p:nvPr/>
        </p:nvCxnSpPr>
        <p:spPr>
          <a:xfrm flipH="1" flipV="1">
            <a:off x="3048000" y="3062288"/>
            <a:ext cx="1" cy="295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5" idx="1"/>
          </p:cNvCxnSpPr>
          <p:nvPr/>
        </p:nvCxnSpPr>
        <p:spPr>
          <a:xfrm>
            <a:off x="1752600" y="2667000"/>
            <a:ext cx="4191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9" idx="1"/>
          </p:cNvCxnSpPr>
          <p:nvPr/>
        </p:nvCxnSpPr>
        <p:spPr>
          <a:xfrm>
            <a:off x="3924300" y="2667001"/>
            <a:ext cx="266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10" idx="1"/>
          </p:cNvCxnSpPr>
          <p:nvPr/>
        </p:nvCxnSpPr>
        <p:spPr>
          <a:xfrm flipV="1">
            <a:off x="6019800" y="2667000"/>
            <a:ext cx="2286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11565" y="151661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Secure / Erasable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3269" y="153566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Insecure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90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490</Words>
  <Application>Microsoft Office PowerPoint</Application>
  <PresentationFormat>On-screen Show (4:3)</PresentationFormat>
  <Paragraphs>151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Sreekar</dc:creator>
  <cp:lastModifiedBy>sreekar krishna</cp:lastModifiedBy>
  <cp:revision>34</cp:revision>
  <dcterms:created xsi:type="dcterms:W3CDTF">2010-11-22T04:40:50Z</dcterms:created>
  <dcterms:modified xsi:type="dcterms:W3CDTF">2011-03-04T07:01:22Z</dcterms:modified>
</cp:coreProperties>
</file>