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66" autoAdjust="0"/>
  </p:normalViewPr>
  <p:slideViewPr>
    <p:cSldViewPr>
      <p:cViewPr>
        <p:scale>
          <a:sx n="150" d="100"/>
          <a:sy n="150" d="100"/>
        </p:scale>
        <p:origin x="-55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99A5-FFB9-48FE-9D46-8278C8FE87B0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DEC7-4222-4E0F-91C2-FD09EED2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umvee-step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3827" y="990600"/>
            <a:ext cx="2080173" cy="1447800"/>
          </a:xfrm>
          <a:prstGeom prst="rect">
            <a:avLst/>
          </a:prstGeom>
        </p:spPr>
      </p:pic>
      <p:pic>
        <p:nvPicPr>
          <p:cNvPr id="4" name="Picture 3" descr="urban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4683" y="914400"/>
            <a:ext cx="1852517" cy="1405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48400" y="1762780"/>
            <a:ext cx="1676400" cy="523220"/>
          </a:xfrm>
          <a:prstGeom prst="rect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Tactical Small Unit Operations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81600" y="2286000"/>
            <a:ext cx="1089561" cy="990135"/>
            <a:chOff x="5410200" y="2495728"/>
            <a:chExt cx="1089561" cy="990135"/>
          </a:xfrm>
        </p:grpSpPr>
        <p:sp>
          <p:nvSpPr>
            <p:cNvPr id="11" name="Lightning Bolt 10"/>
            <p:cNvSpPr/>
            <p:nvPr/>
          </p:nvSpPr>
          <p:spPr>
            <a:xfrm rot="10800000">
              <a:off x="5410200" y="2495728"/>
              <a:ext cx="1089561" cy="990135"/>
            </a:xfrm>
            <a:prstGeom prst="lightningBol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2552117">
              <a:off x="5667637" y="2917545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C4ISR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76600" y="236220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Close Proximity Armored Vehicle Situational Awareness Support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rapezoid 18"/>
          <p:cNvSpPr/>
          <p:nvPr/>
        </p:nvSpPr>
        <p:spPr>
          <a:xfrm rot="6173949">
            <a:off x="2283221" y="-316497"/>
            <a:ext cx="1447800" cy="3024158"/>
          </a:xfrm>
          <a:prstGeom prst="trapezoid">
            <a:avLst>
              <a:gd name="adj" fmla="val 44177"/>
            </a:avLst>
          </a:prstGeom>
          <a:solidFill>
            <a:srgbClr val="FF0000">
              <a:alpha val="43000"/>
            </a:srgbClr>
          </a:solidFill>
          <a:ln>
            <a:solidFill>
              <a:schemeClr val="tx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oldier_driving_hmmw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264" y="182880"/>
            <a:ext cx="2133600" cy="14159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Left-Right Arrow 23"/>
          <p:cNvSpPr/>
          <p:nvPr/>
        </p:nvSpPr>
        <p:spPr>
          <a:xfrm>
            <a:off x="5315712" y="1424464"/>
            <a:ext cx="762000" cy="3048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/>
          <p:cNvSpPr/>
          <p:nvPr/>
        </p:nvSpPr>
        <p:spPr>
          <a:xfrm rot="15790311">
            <a:off x="2297545" y="2390709"/>
            <a:ext cx="1089561" cy="990135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9092575">
            <a:off x="2414422" y="2811499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C4ISR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26" descr="AIR_UAV_A160T_1k_Test_Payload_l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2590800"/>
            <a:ext cx="1851152" cy="13883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6248400" y="2590800"/>
            <a:ext cx="18283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Unmanned Air Vehicle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Eye in the sky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8176" y="1219200"/>
            <a:ext cx="1050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Tactical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Information</a:t>
            </a:r>
            <a:endParaRPr lang="en-US" sz="1400" dirty="0"/>
          </a:p>
        </p:txBody>
      </p:sp>
      <p:pic>
        <p:nvPicPr>
          <p:cNvPr id="5" name="Picture 4" descr="cc_lucent.png"/>
          <p:cNvPicPr>
            <a:picLocks noChangeAspect="1"/>
          </p:cNvPicPr>
          <p:nvPr/>
        </p:nvPicPr>
        <p:blipFill>
          <a:blip r:embed="rId6" cstate="print">
            <a:lum bright="20000" contrast="10000"/>
          </a:blip>
          <a:stretch>
            <a:fillRect/>
          </a:stretch>
        </p:blipFill>
        <p:spPr>
          <a:xfrm>
            <a:off x="685800" y="2514600"/>
            <a:ext cx="1727201" cy="129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87400" y="33629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Strategic Planning Center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400" y="914400"/>
            <a:ext cx="1524000" cy="523220"/>
          </a:xfrm>
          <a:prstGeom prst="rect">
            <a:avLst/>
          </a:prstGeom>
          <a:solidFill>
            <a:schemeClr val="tx1">
              <a:lumMod val="95000"/>
              <a:lumOff val="5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Remotely-located Support Troop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4343400"/>
            <a:ext cx="8644575" cy="2209800"/>
            <a:chOff x="304800" y="4343400"/>
            <a:chExt cx="8644575" cy="2209800"/>
          </a:xfrm>
        </p:grpSpPr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87921" y="4495800"/>
              <a:ext cx="2561454" cy="167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Right Arrow 48"/>
            <p:cNvSpPr/>
            <p:nvPr/>
          </p:nvSpPr>
          <p:spPr>
            <a:xfrm>
              <a:off x="3505200" y="5105400"/>
              <a:ext cx="2971800" cy="685800"/>
            </a:xfrm>
            <a:prstGeom prst="rightArrow">
              <a:avLst>
                <a:gd name="adj1" fmla="val 50000"/>
                <a:gd name="adj2" fmla="val 60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14600" y="4572000"/>
              <a:ext cx="1371600" cy="1752600"/>
            </a:xfrm>
            <a:prstGeom prst="roundRect">
              <a:avLst/>
            </a:prstGeom>
            <a:ln w="12700"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04800" y="4572000"/>
              <a:ext cx="1295400" cy="1752600"/>
            </a:xfrm>
            <a:prstGeom prst="roundRect">
              <a:avLst/>
            </a:prstGeom>
            <a:ln w="15875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914400" y="4800600"/>
              <a:ext cx="1600200" cy="3810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914400" y="5257800"/>
              <a:ext cx="1600200" cy="3810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Distance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914400" y="5715000"/>
              <a:ext cx="1600200" cy="3810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Direction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000" y="4572000"/>
              <a:ext cx="10470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Interaction</a:t>
              </a:r>
              <a:endParaRPr lang="en-US" sz="1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Partner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67000" y="5029200"/>
              <a:ext cx="11272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Haptic </a:t>
              </a:r>
            </a:p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Annunciator </a:t>
              </a:r>
            </a:p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Cloud 43"/>
            <p:cNvSpPr/>
            <p:nvPr/>
          </p:nvSpPr>
          <p:spPr>
            <a:xfrm>
              <a:off x="4572000" y="4343400"/>
              <a:ext cx="1295400" cy="609600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Easy Learn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4572000" y="4876800"/>
              <a:ext cx="1371600" cy="6096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Easy Recall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Cloud 45"/>
            <p:cNvSpPr/>
            <p:nvPr/>
          </p:nvSpPr>
          <p:spPr>
            <a:xfrm>
              <a:off x="4572000" y="5410200"/>
              <a:ext cx="1371600" cy="60960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Intuitive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Cloud 46"/>
            <p:cNvSpPr/>
            <p:nvPr/>
          </p:nvSpPr>
          <p:spPr>
            <a:xfrm>
              <a:off x="4572000" y="5943600"/>
              <a:ext cx="1371600" cy="6096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Hard to Overlook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3240160" y="5272975"/>
              <a:ext cx="2014526" cy="30777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Somatosensory Encoding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401312" y="4648200"/>
              <a:ext cx="15641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401312" y="5181600"/>
              <a:ext cx="15641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398264" y="5704268"/>
              <a:ext cx="15641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398264" y="6248400"/>
              <a:ext cx="15641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752600"/>
            <a:ext cx="1219200" cy="3352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724400" y="3352800"/>
            <a:ext cx="1295400" cy="1752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  <a:ln w="158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312-101_side.jpg"/>
          <p:cNvPicPr>
            <a:picLocks noChangeAspect="1"/>
          </p:cNvPicPr>
          <p:nvPr/>
        </p:nvPicPr>
        <p:blipFill>
          <a:blip r:embed="rId2" cstate="print"/>
          <a:srcRect l="14286" t="5357" b="7143"/>
          <a:stretch>
            <a:fillRect/>
          </a:stretch>
        </p:blipFill>
        <p:spPr>
          <a:xfrm>
            <a:off x="4876800" y="3771900"/>
            <a:ext cx="914400" cy="933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2" name="Right Arrow 41"/>
          <p:cNvSpPr/>
          <p:nvPr/>
        </p:nvSpPr>
        <p:spPr>
          <a:xfrm rot="10800000" flipV="1">
            <a:off x="5638801" y="35814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10800000" flipV="1">
            <a:off x="5638801" y="40386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Magnitude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10800000" flipV="1">
            <a:off x="5638801" y="44958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Rhythm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81200" y="609600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9231" y="1752600"/>
            <a:ext cx="1219200" cy="3352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77194">
            <a:off x="1706158" y="1244595"/>
            <a:ext cx="228600" cy="457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247546">
            <a:off x="2938173" y="1239986"/>
            <a:ext cx="228600" cy="457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5055" y="1807464"/>
            <a:ext cx="9906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Haptic Encodings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" y="2609850"/>
            <a:ext cx="3429000" cy="762000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2951" y="3429000"/>
            <a:ext cx="3428999" cy="762000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2949" y="4267200"/>
            <a:ext cx="3429001" cy="762000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08631" y="2816423"/>
            <a:ext cx="891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8325" y="3419856"/>
            <a:ext cx="1219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600" dirty="0" smtClean="0">
                <a:latin typeface="Times New Roman" pitchFamily="18" charset="0"/>
                <a:cs typeface="Times New Roman" pitchFamily="18" charset="0"/>
              </a:rPr>
              <a:t>Design </a:t>
            </a:r>
          </a:p>
          <a:p>
            <a:pPr algn="ctr"/>
            <a:r>
              <a:rPr lang="en-US" sz="1400" b="1" kern="600" dirty="0" smtClean="0">
                <a:latin typeface="Times New Roman" pitchFamily="18" charset="0"/>
                <a:cs typeface="Times New Roman" pitchFamily="18" charset="0"/>
              </a:rPr>
              <a:t>&amp; Development</a:t>
            </a:r>
            <a:endParaRPr lang="en-US" sz="1400" b="1" kern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2431" y="441662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2655" y="2579715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Tactile Patterns   for size, distance and velocity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9231" y="350504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Realization of cues in the device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5431" y="4267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Intuitiveness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Recall rate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Ease of Learning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81200"/>
            <a:ext cx="69442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Device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8194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Form Factor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Feasibility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36576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Parts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850" y="4267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Ease of use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Durability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Integration into BDU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6325" y="228600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0231" y="22860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3562" y="4645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58000" y="685800"/>
            <a:ext cx="1371600" cy="17526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48200" y="685800"/>
            <a:ext cx="1295400" cy="1752600"/>
          </a:xfrm>
          <a:prstGeom prst="roundRect">
            <a:avLst/>
          </a:prstGeom>
          <a:ln w="158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257800" y="9144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Direction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257800" y="13716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257800" y="18288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Velocity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85800"/>
            <a:ext cx="1047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Threat 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6100" y="1000125"/>
            <a:ext cx="129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Signal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Interpretation and Somatosensory Mapping</a:t>
            </a:r>
          </a:p>
        </p:txBody>
      </p:sp>
      <p:sp>
        <p:nvSpPr>
          <p:cNvPr id="38" name="Right Arrow 37"/>
          <p:cNvSpPr/>
          <p:nvPr/>
        </p:nvSpPr>
        <p:spPr>
          <a:xfrm rot="5400000">
            <a:off x="7124700" y="2552700"/>
            <a:ext cx="914400" cy="685800"/>
          </a:xfrm>
          <a:prstGeom prst="rightArrow">
            <a:avLst>
              <a:gd name="adj1" fmla="val 50000"/>
              <a:gd name="adj2" fmla="val 60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53200" y="2590800"/>
            <a:ext cx="2014526" cy="307777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Somatosensory Encoding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934200" y="3352800"/>
            <a:ext cx="1371600" cy="17526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91350" y="3631049"/>
            <a:ext cx="129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Somatosensory Encoding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To Vibration Pattern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219200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Instructional Video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752600" y="2133600"/>
            <a:ext cx="2286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0600" y="2505075"/>
            <a:ext cx="1752600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Instructor Demonstration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3810000"/>
            <a:ext cx="1752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Assessment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0600" y="5105400"/>
            <a:ext cx="1752600" cy="838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752600" y="3429000"/>
            <a:ext cx="2286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752600" y="4724400"/>
            <a:ext cx="2286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_ghostrecon25_narrowweb__300x388,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4419600"/>
            <a:ext cx="1447800" cy="187248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505200" y="5105400"/>
            <a:ext cx="2971800" cy="685800"/>
          </a:xfrm>
          <a:prstGeom prst="rightArrow">
            <a:avLst>
              <a:gd name="adj1" fmla="val 50000"/>
              <a:gd name="adj2" fmla="val 60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4572000"/>
            <a:ext cx="1371600" cy="1752600"/>
          </a:xfrm>
          <a:prstGeom prst="roundRect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6300986"/>
            <a:ext cx="1524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Warfighter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4572000"/>
            <a:ext cx="1295400" cy="1752600"/>
          </a:xfrm>
          <a:prstGeom prst="roundRect">
            <a:avLst/>
          </a:prstGeom>
          <a:ln w="158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14400" y="48006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Direction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14400" y="52578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14400" y="5715000"/>
            <a:ext cx="16002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Velocity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572000"/>
            <a:ext cx="1047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Threat 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5029200"/>
            <a:ext cx="1127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Haptic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Annunciator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4572000" y="4343400"/>
            <a:ext cx="1295400" cy="6096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Easy Learn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572000" y="4876800"/>
            <a:ext cx="1371600" cy="6096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Easy Recall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4572000" y="5410200"/>
            <a:ext cx="1371600" cy="6096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Intuitive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4572000" y="5943600"/>
            <a:ext cx="1371600" cy="6096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Hard to Overlook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240160" y="5272975"/>
            <a:ext cx="2014526" cy="307777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Somatosensory Encoding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01312" y="4648200"/>
            <a:ext cx="156418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01312" y="5181600"/>
            <a:ext cx="156418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98264" y="5704268"/>
            <a:ext cx="156418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98264" y="6248400"/>
            <a:ext cx="156418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154</Words>
  <Application>Microsoft Office PowerPoint</Application>
  <PresentationFormat>On-screen Show 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 and Informatics</dc:creator>
  <cp:lastModifiedBy>Sreekar Krishna</cp:lastModifiedBy>
  <cp:revision>150</cp:revision>
  <dcterms:created xsi:type="dcterms:W3CDTF">2009-02-18T21:48:06Z</dcterms:created>
  <dcterms:modified xsi:type="dcterms:W3CDTF">2011-03-02T07:50:16Z</dcterms:modified>
</cp:coreProperties>
</file>