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51953"/>
            <a:ext cx="12192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9902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006813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8" idx="0"/>
          </p:cNvCxnSpPr>
          <p:nvPr/>
        </p:nvCxnSpPr>
        <p:spPr>
          <a:xfrm rot="16200000" flipH="1">
            <a:off x="1995792" y="1656944"/>
            <a:ext cx="862519" cy="784698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  <a:endCxn id="8" idx="0"/>
          </p:cNvCxnSpPr>
          <p:nvPr/>
        </p:nvCxnSpPr>
        <p:spPr>
          <a:xfrm rot="5400000">
            <a:off x="2806430" y="1629383"/>
            <a:ext cx="864140" cy="838200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2819400" y="1618034"/>
            <a:ext cx="0" cy="86251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>
            <a:off x="3352800" y="286155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9" idx="1"/>
          </p:cNvCxnSpPr>
          <p:nvPr/>
        </p:nvCxnSpPr>
        <p:spPr>
          <a:xfrm>
            <a:off x="4953000" y="286155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8112" y="3737042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06312" y="3735421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9" idx="2"/>
            <a:endCxn id="25" idx="0"/>
          </p:cNvCxnSpPr>
          <p:nvPr/>
        </p:nvCxnSpPr>
        <p:spPr>
          <a:xfrm rot="16200000" flipH="1">
            <a:off x="5754722" y="3279031"/>
            <a:ext cx="492868" cy="419912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0"/>
          </p:cNvCxnSpPr>
          <p:nvPr/>
        </p:nvCxnSpPr>
        <p:spPr>
          <a:xfrm rot="5400000">
            <a:off x="5334812" y="3280653"/>
            <a:ext cx="494489" cy="418288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407" y="2480553"/>
            <a:ext cx="1086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Interaction Assistant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6271" y="2676540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Suite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8071" y="2569720"/>
            <a:ext cx="10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Suite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115772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Visual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5416" y="1152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516" y="114961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0552" y="38668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Haptic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9568" y="38618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62200" y="3505200"/>
            <a:ext cx="1323366" cy="5687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7583" y="3625439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Input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9" idx="7"/>
            <a:endCxn id="4" idx="3"/>
          </p:cNvCxnSpPr>
          <p:nvPr/>
        </p:nvCxnSpPr>
        <p:spPr>
          <a:xfrm flipV="1">
            <a:off x="3491764" y="3292605"/>
            <a:ext cx="420584" cy="29588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009775" y="1409700"/>
            <a:ext cx="0" cy="35814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0975" y="1409700"/>
            <a:ext cx="1800225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1409700"/>
            <a:ext cx="6219825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324100"/>
            <a:ext cx="12192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1700" y="2271713"/>
            <a:ext cx="1752600" cy="7905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Proprietary Transformation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4191000"/>
            <a:ext cx="1828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71738" y="3357562"/>
            <a:ext cx="1152525" cy="523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200400"/>
            <a:ext cx="1600200" cy="838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Specific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2271713"/>
            <a:ext cx="1828800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Transformed Biometric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48400" y="1905000"/>
            <a:ext cx="1828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towards Identification/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>
          <a:xfrm flipV="1">
            <a:off x="3048000" y="3881437"/>
            <a:ext cx="1" cy="309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2"/>
          </p:cNvCxnSpPr>
          <p:nvPr/>
        </p:nvCxnSpPr>
        <p:spPr>
          <a:xfrm>
            <a:off x="1905000" y="3619500"/>
            <a:ext cx="566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H="1" flipV="1">
            <a:off x="3048000" y="3062288"/>
            <a:ext cx="1" cy="295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1752600" y="2667000"/>
            <a:ext cx="419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3924300" y="266700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6019800" y="26670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1565" y="151661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/ Erasable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269" y="1535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58119"/>
            <a:ext cx="3048000" cy="494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219200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Frontalis</a:t>
            </a:r>
            <a:endParaRPr lang="en-US" dirty="0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1674532" y="1403866"/>
            <a:ext cx="2287868" cy="7297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2802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Oculi</a:t>
            </a:r>
            <a:endParaRPr lang="en-US" dirty="0"/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1956958" y="2464879"/>
            <a:ext cx="2005442" cy="27832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815" y="2895600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Major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2326405" y="3080266"/>
            <a:ext cx="1407395" cy="5773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749" y="37338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</a:t>
            </a:r>
            <a:r>
              <a:rPr lang="en-US" dirty="0" smtClean="0"/>
              <a:t>Oris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3"/>
          </p:cNvCxnSpPr>
          <p:nvPr/>
        </p:nvCxnSpPr>
        <p:spPr>
          <a:xfrm>
            <a:off x="1877515" y="3918466"/>
            <a:ext cx="2313485" cy="2725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75" y="5204843"/>
            <a:ext cx="99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Mentalis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1442436" y="4519043"/>
            <a:ext cx="2983039" cy="870466"/>
          </a:xfrm>
          <a:prstGeom prst="bentConnector3">
            <a:avLst>
              <a:gd name="adj1" fmla="val 787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1807" y="4595336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Depressor Labii Inferioris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2895600" y="4419600"/>
            <a:ext cx="1342670" cy="360402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4600" y="2583690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Minor</a:t>
            </a:r>
            <a:endParaRPr lang="en-US" dirty="0"/>
          </a:p>
        </p:txBody>
      </p:sp>
      <p:cxnSp>
        <p:nvCxnSpPr>
          <p:cNvPr id="27" name="Elbow Connector 26"/>
          <p:cNvCxnSpPr>
            <a:stCxn id="26" idx="1"/>
          </p:cNvCxnSpPr>
          <p:nvPr/>
        </p:nvCxnSpPr>
        <p:spPr>
          <a:xfrm rot="10800000" flipV="1">
            <a:off x="5334000" y="2768355"/>
            <a:ext cx="990600" cy="763391"/>
          </a:xfrm>
          <a:prstGeom prst="bentConnector3">
            <a:avLst>
              <a:gd name="adj1" fmla="val 2078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218" y="1403866"/>
            <a:ext cx="196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Levator Palpebrae Superioris</a:t>
            </a:r>
            <a:endParaRPr lang="en-US" dirty="0"/>
          </a:p>
        </p:txBody>
      </p:sp>
      <p:cxnSp>
        <p:nvCxnSpPr>
          <p:cNvPr id="31" name="Elbow Connector 30"/>
          <p:cNvCxnSpPr>
            <a:stCxn id="30" idx="1"/>
          </p:cNvCxnSpPr>
          <p:nvPr/>
        </p:nvCxnSpPr>
        <p:spPr>
          <a:xfrm rot="10800000" flipV="1">
            <a:off x="5181600" y="1727032"/>
            <a:ext cx="1152618" cy="1041322"/>
          </a:xfrm>
          <a:prstGeom prst="bentConnector3">
            <a:avLst>
              <a:gd name="adj1" fmla="val 277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479</Words>
  <Application>Microsoft Office PowerPoint</Application>
  <PresentationFormat>On-screen Show (4:3)</PresentationFormat>
  <Paragraphs>143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</cp:lastModifiedBy>
  <cp:revision>28</cp:revision>
  <dcterms:created xsi:type="dcterms:W3CDTF">2010-11-22T04:40:50Z</dcterms:created>
  <dcterms:modified xsi:type="dcterms:W3CDTF">2011-01-17T06:27:47Z</dcterms:modified>
</cp:coreProperties>
</file>