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3390900" y="838200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838200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81200"/>
            <a:ext cx="3200400" cy="9542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81200"/>
            <a:ext cx="2133600" cy="9542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81200"/>
            <a:ext cx="1066800" cy="9542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4000500" y="1981200"/>
            <a:ext cx="0" cy="9542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4000500" y="1981200"/>
            <a:ext cx="1066800" cy="9542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4000500" y="1981200"/>
            <a:ext cx="2133600" cy="9542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5080592" y="990600"/>
                <a:ext cx="37652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92" y="990600"/>
                <a:ext cx="376525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294" t="-5263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240</Words>
  <Application>Microsoft Office PowerPoint</Application>
  <PresentationFormat>On-screen Show (4:3)</PresentationFormat>
  <Paragraphs>76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</cp:lastModifiedBy>
  <cp:revision>10</cp:revision>
  <dcterms:created xsi:type="dcterms:W3CDTF">2010-11-22T04:40:50Z</dcterms:created>
  <dcterms:modified xsi:type="dcterms:W3CDTF">2010-11-23T16:25:22Z</dcterms:modified>
</cp:coreProperties>
</file>