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F9FD"/>
    <a:srgbClr val="FF66CC"/>
    <a:srgbClr val="BD03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841" autoAdjust="0"/>
  </p:normalViewPr>
  <p:slideViewPr>
    <p:cSldViewPr>
      <p:cViewPr>
        <p:scale>
          <a:sx n="125" d="100"/>
          <a:sy n="125" d="100"/>
        </p:scale>
        <p:origin x="426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075" y="116675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02425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0896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1.53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1.96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imeComp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36699"/>
            <a:ext cx="8119732" cy="609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4767" y="3962400"/>
            <a:ext cx="2362200" cy="1828800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18167" y="3037367"/>
            <a:ext cx="3276600" cy="2743200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198" y="59648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5550" y="2866250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Time (ms)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698899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1.64s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1683" y="362393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1.08s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72736" y="310509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1.4s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158779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2.31s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4800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4800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6564627" y="4604874"/>
            <a:ext cx="2286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6996466" y="4363135"/>
            <a:ext cx="201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5627192" y="3852532"/>
            <a:ext cx="38100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6700932" y="2343835"/>
            <a:ext cx="228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Incorrect Response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cogRate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600" y="838200"/>
            <a:ext cx="7112000" cy="533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0" y="57933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54282" y="3317618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Recognition Rate (%)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98755" y="1238250"/>
            <a:ext cx="2521245" cy="435927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0756" y="1238250"/>
            <a:ext cx="3048000" cy="4362451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186684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93%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14675" y="2886075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86%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9221" y="2466975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89%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11715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116205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311877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007202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6951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809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0667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86%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7906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6466919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96%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98755" y="1238250"/>
            <a:ext cx="2521245" cy="435927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0756" y="1238250"/>
            <a:ext cx="3048000" cy="4362451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evenRes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139" y="838200"/>
            <a:ext cx="7107936" cy="533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57933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9553" y="1752600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03223" y="24827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97.5</a:t>
            </a:r>
            <a:r>
              <a:rPr lang="en-US" sz="2000" b="1" dirty="0" smtClean="0"/>
              <a:t>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1100" y="201930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98.5%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11715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116205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816577" y="4508023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1.23s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511902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1.99s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1998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r>
              <a:rPr lang="en-US" dirty="0" smtClean="0"/>
              <a:t> ---- </a:t>
            </a:r>
            <a:r>
              <a:rPr lang="en-US" b="1" dirty="0" smtClean="0"/>
              <a:t>2.63s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856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1.23s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714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1.04s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953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0.86s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971619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1.22s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498600" y="1066800"/>
            <a:ext cx="609600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201</Words>
  <Application>Microsoft Office PowerPoint</Application>
  <PresentationFormat>On-screen Show (4:3)</PresentationFormat>
  <Paragraphs>135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Sreekar Krishna</cp:lastModifiedBy>
  <cp:revision>23</cp:revision>
  <dcterms:created xsi:type="dcterms:W3CDTF">2006-08-16T00:00:00Z</dcterms:created>
  <dcterms:modified xsi:type="dcterms:W3CDTF">2009-12-30T11:41:00Z</dcterms:modified>
</cp:coreProperties>
</file>