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5BA"/>
    <a:srgbClr val="28DFF8"/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116997120"/>
        <c:axId val="117379840"/>
      </c:barChart>
      <c:catAx>
        <c:axId val="116997120"/>
        <c:scaling>
          <c:orientation val="minMax"/>
        </c:scaling>
        <c:delete val="1"/>
        <c:axPos val="b"/>
        <c:numFmt formatCode="General" sourceLinked="1"/>
        <c:tickLblPos val="none"/>
        <c:crossAx val="117379840"/>
        <c:crosses val="autoZero"/>
        <c:auto val="1"/>
        <c:lblAlgn val="ctr"/>
        <c:lblOffset val="100"/>
      </c:catAx>
      <c:valAx>
        <c:axId val="117379840"/>
        <c:scaling>
          <c:orientation val="minMax"/>
        </c:scaling>
        <c:axPos val="l"/>
        <c:majorGridlines/>
        <c:numFmt formatCode="General" sourceLinked="1"/>
        <c:tickLblPos val="nextTo"/>
        <c:crossAx val="1169971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86400" y="4817742"/>
            <a:ext cx="1981200" cy="9144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2" y="2141220"/>
            <a:ext cx="1980409" cy="2667000"/>
          </a:xfrm>
          <a:prstGeom prst="rect">
            <a:avLst/>
          </a:prstGeom>
          <a:solidFill>
            <a:srgbClr val="92D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3600" y="2133600"/>
            <a:ext cx="1524000" cy="9144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43600" y="3962400"/>
            <a:ext cx="1524000" cy="838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43600" y="3048000"/>
            <a:ext cx="1524000" cy="914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2232" y="480854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223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855728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56709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84161" y="3785507"/>
            <a:ext cx="36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(Encoding) (a)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6335347" y="3739636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(Decoding) (c)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4090" y="3078480"/>
            <a:ext cx="876300" cy="847072"/>
          </a:xfrm>
          <a:prstGeom prst="rect">
            <a:avLst/>
          </a:prstGeom>
          <a:blipFill dpi="0" rotWithShape="1">
            <a:blip r:embed="rId2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24612"/>
            <a:ext cx="914400" cy="753128"/>
          </a:xfrm>
          <a:prstGeom prst="rect">
            <a:avLst/>
          </a:prstGeom>
          <a:blipFill dpi="0" rotWithShape="1">
            <a:blip r:embed="rId3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81700" y="4870432"/>
            <a:ext cx="990600" cy="859808"/>
          </a:xfrm>
          <a:prstGeom prst="rect">
            <a:avLst/>
          </a:prstGeom>
          <a:blipFill dpi="0" rotWithShape="1">
            <a:blip r:embed="rId4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390828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377180" y="51031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6979360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979360" y="33076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6979360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979360" y="50669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42660" y="2202180"/>
            <a:ext cx="891540" cy="800100"/>
          </a:xfrm>
          <a:prstGeom prst="rect">
            <a:avLst/>
          </a:prstGeom>
          <a:blipFill dpi="0" rotWithShape="1">
            <a:blip r:embed="rId5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2133600"/>
            <a:ext cx="1981200" cy="1828800"/>
          </a:xfrm>
          <a:prstGeom prst="roundRect">
            <a:avLst>
              <a:gd name="adj" fmla="val 416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43800" y="2133600"/>
            <a:ext cx="396548" cy="1828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368910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15740"/>
            <a:ext cx="1988820" cy="1699260"/>
          </a:xfrm>
          <a:prstGeom prst="roundRect">
            <a:avLst>
              <a:gd name="adj" fmla="val 4167"/>
            </a:avLst>
          </a:prstGeom>
          <a:noFill/>
          <a:ln>
            <a:solidFill>
              <a:srgbClr val="06A5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3800" y="4016994"/>
            <a:ext cx="396548" cy="1698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63143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6400" y="5715000"/>
            <a:ext cx="24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Channels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(b)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1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1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20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3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1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4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1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1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599" y="3362282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Relative Importance Points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1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1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4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4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2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4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819400" y="38862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5" y="3093827"/>
              <a:ext cx="270303" cy="5524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2"/>
              <a:ext cx="194102" cy="2857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1"/>
              <a:ext cx="381000" cy="77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50" y="3903450"/>
              <a:ext cx="194103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6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6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9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6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12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9" y="2061447"/>
            <a:ext cx="2634116" cy="24835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53340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24000"/>
                <a:gridCol w="1066800"/>
                <a:gridCol w="1371600"/>
                <a:gridCol w="1371600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971800" y="5800725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07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71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1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71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48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60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4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2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4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sp>
        <p:nvSpPr>
          <p:cNvPr id="21" name="Oval 20"/>
          <p:cNvSpPr>
            <a:spLocks noChangeAspect="1"/>
          </p:cNvSpPr>
          <p:nvPr/>
        </p:nvSpPr>
        <p:spPr>
          <a:xfrm>
            <a:off x="2941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342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827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3212926" y="304801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16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72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704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3200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95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315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848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346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3146425" y="2133601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2895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848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3346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895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276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733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96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901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286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3315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619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3086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3168652" y="5016501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526808" y="632621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031910" y="631478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3260108" y="630716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3139458" y="658784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47751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8415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1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2" y="5880102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2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11381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3143252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13919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636863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971144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313919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636863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971144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637769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60713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13919" y="2637972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274913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597857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932138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74913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597857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932138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274913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597857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932138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284438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607382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4941663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4274913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597857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932138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7294" y="2628447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13919" y="2314575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94869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617813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952094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293963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616907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951188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1676400" y="609600"/>
            <a:ext cx="2220912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teven1"/>
          <p:cNvPicPr>
            <a:picLocks noChangeAspect="1" noChangeArrowheads="1"/>
          </p:cNvPicPr>
          <p:nvPr/>
        </p:nvPicPr>
        <p:blipFill>
          <a:blip r:embed="rId2" cstate="print"/>
          <a:srcRect l="16589" t="10042" r="10543" b="6915"/>
          <a:stretch>
            <a:fillRect/>
          </a:stretch>
        </p:blipFill>
        <p:spPr bwMode="auto">
          <a:xfrm>
            <a:off x="2514600" y="609600"/>
            <a:ext cx="341376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ight Arrow 26"/>
          <p:cNvSpPr/>
          <p:nvPr/>
        </p:nvSpPr>
        <p:spPr>
          <a:xfrm rot="20761356">
            <a:off x="2048820" y="1401220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069275" y="1576450"/>
            <a:ext cx="1600200" cy="1524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827554">
            <a:off x="2080903" y="1800628"/>
            <a:ext cx="1600200" cy="1524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0802pg25_f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775" y="838200"/>
            <a:ext cx="1981200" cy="198120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1825169" y="4009311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000" y="3669475"/>
            <a:ext cx="19050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Darlington Motor Driver 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18767969">
            <a:off x="2539396" y="5793034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05000" y="5884225"/>
            <a:ext cx="19050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USB-Serial Interface 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5270998">
            <a:off x="4424518" y="5618264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7100" y="5896100"/>
            <a:ext cx="19050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Port LED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5586351" y="4723846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3555" y="4367150"/>
            <a:ext cx="2057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μ</a:t>
            </a:r>
            <a:r>
              <a:rPr lang="en-US" dirty="0" smtClean="0"/>
              <a:t>C </a:t>
            </a:r>
            <a:r>
              <a:rPr lang="en-US" dirty="0" smtClean="0"/>
              <a:t>Programming Port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1" y="26917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Shaftless Vibration Motor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9807424">
            <a:off x="4943295" y="3282387"/>
            <a:ext cx="1671786" cy="17486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89025" y="2719450"/>
            <a:ext cx="19050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Atmel ATmega168 </a:t>
            </a:r>
            <a:r>
              <a:rPr lang="el-GR" dirty="0" smtClean="0"/>
              <a:t>μ</a:t>
            </a:r>
            <a:r>
              <a:rPr lang="en-US" dirty="0" smtClean="0"/>
              <a:t>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1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1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4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4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9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2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4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188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28</cp:revision>
  <dcterms:created xsi:type="dcterms:W3CDTF">2009-12-23T01:38:09Z</dcterms:created>
  <dcterms:modified xsi:type="dcterms:W3CDTF">2010-01-02T07:34:26Z</dcterms:modified>
</cp:coreProperties>
</file>