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43891200" cy="32918400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66"/>
    <a:srgbClr val="A3425E"/>
    <a:srgbClr val="006600"/>
    <a:srgbClr val="CC3300"/>
    <a:srgbClr val="FF66FF"/>
    <a:srgbClr val="FFFFCC"/>
    <a:srgbClr val="FFFFFF"/>
    <a:srgbClr val="0066CC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-1038" y="-90"/>
      </p:cViewPr>
      <p:guideLst>
        <p:guide orient="horz" pos="19968"/>
        <p:guide orient="horz" pos="5632"/>
        <p:guide orient="horz" pos="3533"/>
        <p:guide orient="horz" pos="6247"/>
        <p:guide pos="720"/>
        <p:guide pos="6912"/>
        <p:guide pos="7393"/>
        <p:guide pos="13584"/>
        <p:guide pos="14064"/>
        <p:guide pos="20257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99FF8AD9-32BD-43C7-9006-2C984A491DFC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9300"/>
            <a:ext cx="4997450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0DF8DADB-E858-484A-9AF0-77BD098DAC83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A12B5-7BF8-4885-9E30-75EC7F08A416}" type="slidenum">
              <a:rPr lang="en-AU"/>
              <a:pPr/>
              <a:t>1</a:t>
            </a:fld>
            <a:endParaRPr lang="en-AU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97450" cy="37480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8" y="10226279"/>
            <a:ext cx="37308367" cy="70556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4" y="18653523"/>
            <a:ext cx="30725533" cy="841295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DA58F-2298-45F4-96DD-9DF18EEE016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296B5-A914-44CB-82B4-0B9C04D83D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2" y="2926557"/>
            <a:ext cx="9326033" cy="26334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418" y="2926557"/>
            <a:ext cx="27779133" cy="26334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84D0-BD51-4952-8BAD-C81EE715B2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25801-2386-4B28-929E-F5AEF07C44A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4"/>
            <a:ext cx="37308367" cy="6538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4"/>
            <a:ext cx="37308367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8DF99-6146-4B2B-9614-1707C1D1BEF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418" y="9509523"/>
            <a:ext cx="18552583" cy="197512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0" y="9509523"/>
            <a:ext cx="18552584" cy="197512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B1AE7-B9F9-485F-AC41-4F12EB2B9C4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8022"/>
            <a:ext cx="39501233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7368778"/>
            <a:ext cx="19392900" cy="3070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0439401"/>
            <a:ext cx="19392900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7" y="7368778"/>
            <a:ext cx="19399251" cy="3070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7" y="10439401"/>
            <a:ext cx="19399251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DC1CD-5CC9-4078-AB10-A21457C521C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D4FB5-E0BA-433F-9D9B-14E85F2C46C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C36C-958F-41EA-8747-A779B81994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0879"/>
            <a:ext cx="14439900" cy="5578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310879"/>
            <a:ext cx="24536400" cy="280951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6888956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90F57-249D-49A1-ACF7-6511676564A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4" y="23043356"/>
            <a:ext cx="26335567" cy="2719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4" y="2940844"/>
            <a:ext cx="26335567" cy="19751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4" y="25762744"/>
            <a:ext cx="26335567" cy="38635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9DE6B-6A0D-4387-9B1D-35DF319A59D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418" y="2926556"/>
            <a:ext cx="3730836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418" y="9509523"/>
            <a:ext cx="37308367" cy="1975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417" y="29991844"/>
            <a:ext cx="91440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defTabSz="4267200">
              <a:defRPr sz="65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5" y="29991844"/>
            <a:ext cx="13898033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ctr" defTabSz="4267200">
              <a:defRPr sz="65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4" y="29991844"/>
            <a:ext cx="91440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r" defTabSz="4267200">
              <a:defRPr sz="6500"/>
            </a:lvl1pPr>
          </a:lstStyle>
          <a:p>
            <a:fld id="{8C43F689-E1C9-435A-995A-A7E33A5BD7B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9" name="Rectangle 269"/>
          <p:cNvSpPr>
            <a:spLocks noChangeArrowheads="1"/>
          </p:cNvSpPr>
          <p:nvPr/>
        </p:nvSpPr>
        <p:spPr bwMode="auto">
          <a:xfrm>
            <a:off x="0" y="-76200"/>
            <a:ext cx="438912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2" name="Rounded Rectangle 1841"/>
          <p:cNvSpPr/>
          <p:nvPr/>
        </p:nvSpPr>
        <p:spPr bwMode="auto">
          <a:xfrm>
            <a:off x="11811000" y="284748"/>
            <a:ext cx="21031200" cy="2743200"/>
          </a:xfrm>
          <a:prstGeom prst="roundRect">
            <a:avLst>
              <a:gd name="adj" fmla="val 50000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0" y="3124200"/>
            <a:ext cx="43891200" cy="244078"/>
          </a:xfrm>
          <a:prstGeom prst="rect">
            <a:avLst/>
          </a:prstGeom>
          <a:gradFill rotWithShape="0">
            <a:gsLst>
              <a:gs pos="0">
                <a:srgbClr val="CC3300"/>
              </a:gs>
              <a:gs pos="50000">
                <a:srgbClr val="FF9900"/>
              </a:gs>
              <a:gs pos="100000">
                <a:srgbClr val="CC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B00F"/>
              </a:solidFill>
            </a:endParaRP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0" y="-57150"/>
            <a:ext cx="43891200" cy="32975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33" name="Text Box 273"/>
          <p:cNvSpPr txBox="1">
            <a:spLocks noChangeArrowheads="1"/>
          </p:cNvSpPr>
          <p:nvPr/>
        </p:nvSpPr>
        <p:spPr bwMode="auto">
          <a:xfrm>
            <a:off x="8366369" y="110966"/>
            <a:ext cx="27916554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A3425E"/>
                </a:solidFill>
                <a:cs typeface="Times New Roman" pitchFamily="18" charset="0"/>
              </a:rPr>
              <a:t>VibroGlove</a:t>
            </a:r>
            <a:r>
              <a:rPr lang="en-US" sz="8000" b="1" dirty="0" smtClean="0">
                <a:solidFill>
                  <a:srgbClr val="A3425E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sz="5400" b="1" dirty="0" smtClean="0"/>
              <a:t>An </a:t>
            </a:r>
            <a:r>
              <a:rPr lang="en-US" sz="5400" b="1" dirty="0" smtClean="0"/>
              <a:t>Assistive Technology Aid for Conveying Facial </a:t>
            </a:r>
            <a:r>
              <a:rPr lang="en-US" sz="5400" b="1" dirty="0" smtClean="0"/>
              <a:t>Expressions</a:t>
            </a:r>
            <a:endParaRPr lang="en-US" sz="8000" b="1" dirty="0" smtClean="0">
              <a:solidFill>
                <a:srgbClr val="A3425E"/>
              </a:solidFill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Sreekar 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Krishna</a:t>
            </a:r>
            <a:r>
              <a:rPr lang="en-US" sz="3600" b="1" baseline="30000" dirty="0" smtClean="0">
                <a:solidFill>
                  <a:srgbClr val="000000"/>
                </a:solidFill>
                <a:cs typeface="Times New Roman" pitchFamily="18" charset="0"/>
              </a:rPr>
              <a:t>†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 , 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Shantanu Bala, Stephen McGuire, Troy McDaniel &amp;Sethuraman 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Panchanathan</a:t>
            </a:r>
          </a:p>
        </p:txBody>
      </p:sp>
      <p:sp>
        <p:nvSpPr>
          <p:cNvPr id="15743" name="Text Box 383"/>
          <p:cNvSpPr txBox="1">
            <a:spLocks noChangeArrowheads="1"/>
          </p:cNvSpPr>
          <p:nvPr/>
        </p:nvSpPr>
        <p:spPr bwMode="auto">
          <a:xfrm>
            <a:off x="1096433" y="32090380"/>
            <a:ext cx="424899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baseline="30000" dirty="0">
                <a:solidFill>
                  <a:srgbClr val="000000"/>
                </a:solidFill>
                <a:cs typeface="Times New Roman" pitchFamily="18" charset="0"/>
              </a:rPr>
              <a:t>†</a:t>
            </a:r>
            <a:r>
              <a:rPr lang="en-US" sz="2800" b="1" dirty="0" smtClean="0"/>
              <a:t> </a:t>
            </a:r>
            <a:r>
              <a:rPr lang="en-US" sz="2800" b="1" dirty="0"/>
              <a:t>Contact Author:</a:t>
            </a:r>
            <a:r>
              <a:rPr lang="en-US" sz="2800" dirty="0"/>
              <a:t> Sreekar Krishna, Graduate Research Assistant, Center for Cognitive Ubiquitous Computing (</a:t>
            </a:r>
            <a:r>
              <a:rPr lang="en-US" sz="2800" dirty="0" smtClean="0"/>
              <a:t>CUbiC: http://cubic.asu.edu/), </a:t>
            </a:r>
            <a:r>
              <a:rPr lang="en-US" sz="2800" dirty="0"/>
              <a:t>Arizona State University, Tempe, </a:t>
            </a:r>
            <a:r>
              <a:rPr lang="en-US" sz="2800" dirty="0" smtClean="0"/>
              <a:t>AZ. 		</a:t>
            </a:r>
            <a:r>
              <a:rPr lang="en-US" sz="2800" b="1" dirty="0" smtClean="0"/>
              <a:t>Ph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(480) 727-3612 		</a:t>
            </a:r>
            <a:r>
              <a:rPr lang="en-US" sz="2800" b="1" dirty="0" smtClean="0"/>
              <a:t>Fax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(480) 965-1885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/>
              <a:t>Email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Sreekar.Krishna@asu.edu</a:t>
            </a:r>
            <a:endParaRPr lang="en-US" sz="2800" dirty="0"/>
          </a:p>
        </p:txBody>
      </p:sp>
      <p:pic>
        <p:nvPicPr>
          <p:cNvPr id="102" name="Picture 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92704"/>
            <a:ext cx="10820400" cy="1898096"/>
          </a:xfrm>
          <a:prstGeom prst="rect">
            <a:avLst/>
          </a:prstGeom>
          <a:noFill/>
        </p:spPr>
      </p:pic>
      <p:sp>
        <p:nvSpPr>
          <p:cNvPr id="106" name="Title 1"/>
          <p:cNvSpPr txBox="1">
            <a:spLocks/>
          </p:cNvSpPr>
          <p:nvPr/>
        </p:nvSpPr>
        <p:spPr>
          <a:xfrm>
            <a:off x="32308800" y="381000"/>
            <a:ext cx="11963400" cy="213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26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CUbiC</a:t>
            </a:r>
            <a:r>
              <a: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Center for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ognitive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Ubi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quitous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omputing</a:t>
            </a:r>
          </a:p>
          <a:p>
            <a:pPr marL="0" marR="0" lvl="0" indent="0" algn="ctr" defTabSz="426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http://cubic.asu.edu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33279348" y="1523999"/>
            <a:ext cx="9982200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" name="Rounded Rectangle 1846"/>
          <p:cNvSpPr/>
          <p:nvPr/>
        </p:nvSpPr>
        <p:spPr bwMode="auto">
          <a:xfrm>
            <a:off x="381000" y="3733800"/>
            <a:ext cx="12420600" cy="13792200"/>
          </a:xfrm>
          <a:prstGeom prst="roundRect">
            <a:avLst>
              <a:gd name="adj" fmla="val 8279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44" name="Picture 1843" descr="071029172856-lar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5952363"/>
            <a:ext cx="5257800" cy="34964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45" name="Picture 1844" descr="Table.bmp"/>
          <p:cNvPicPr>
            <a:picLocks noChangeAspect="1"/>
          </p:cNvPicPr>
          <p:nvPr/>
        </p:nvPicPr>
        <p:blipFill>
          <a:blip r:embed="rId5" cstate="print"/>
          <a:srcRect l="15548"/>
          <a:stretch>
            <a:fillRect/>
          </a:stretch>
        </p:blipFill>
        <p:spPr>
          <a:xfrm>
            <a:off x="2133600" y="10086975"/>
            <a:ext cx="9105900" cy="629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50" name="AutoShape 278"/>
          <p:cNvSpPr>
            <a:spLocks noChangeArrowheads="1"/>
          </p:cNvSpPr>
          <p:nvPr/>
        </p:nvSpPr>
        <p:spPr bwMode="auto">
          <a:xfrm>
            <a:off x="4343400" y="3962400"/>
            <a:ext cx="52578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Social Interactions</a:t>
            </a:r>
            <a:endParaRPr lang="en-US" sz="4800" b="1" dirty="0"/>
          </a:p>
        </p:txBody>
      </p:sp>
      <p:sp>
        <p:nvSpPr>
          <p:cNvPr id="1854" name="TextBox 1853"/>
          <p:cNvSpPr txBox="1"/>
          <p:nvPr/>
        </p:nvSpPr>
        <p:spPr>
          <a:xfrm>
            <a:off x="685800" y="5181600"/>
            <a:ext cx="678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Social interactions are an essence of healthy living.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People with physical and cognitive disabilities are at a loss when it comes to social interactions. 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Assistive and rehabilitative tools developed towards enhancing social interactions could prove beneficial towards general understanding of Interpersonal communications and Socio-Computing.</a:t>
            </a:r>
          </a:p>
          <a:p>
            <a:endParaRPr lang="en-US" sz="2800" dirty="0"/>
          </a:p>
        </p:txBody>
      </p:sp>
      <p:sp>
        <p:nvSpPr>
          <p:cNvPr id="1855" name="TextBox 1854"/>
          <p:cNvSpPr txBox="1"/>
          <p:nvPr/>
        </p:nvSpPr>
        <p:spPr>
          <a:xfrm>
            <a:off x="1981200" y="165354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 from online web survey to assess importance of social interactions from people who are blind or visually impaired</a:t>
            </a:r>
            <a:endParaRPr lang="en-US" dirty="0"/>
          </a:p>
        </p:txBody>
      </p:sp>
      <p:sp>
        <p:nvSpPr>
          <p:cNvPr id="2930" name="Rounded Rectangle 2929"/>
          <p:cNvSpPr/>
          <p:nvPr/>
        </p:nvSpPr>
        <p:spPr bwMode="auto">
          <a:xfrm>
            <a:off x="381000" y="17754600"/>
            <a:ext cx="17145000" cy="13944600"/>
          </a:xfrm>
          <a:prstGeom prst="roundRect">
            <a:avLst>
              <a:gd name="adj" fmla="val 7252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937" name="Picture 2936" descr="Embodied SI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2800" y="18937573"/>
            <a:ext cx="9829800" cy="114412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45" name="Picture 21" descr="C:\DOCUME~1\SREEKA~1\LOCALS~1\Temp\_TS24D.tmp\_TS531.tmp\Belt.bmp"/>
          <p:cNvPicPr>
            <a:picLocks noChangeAspect="1" noChangeArrowheads="1"/>
          </p:cNvPicPr>
          <p:nvPr/>
        </p:nvPicPr>
        <p:blipFill>
          <a:blip r:embed="rId7" cstate="print"/>
          <a:srcRect l="2783" r="1217" b="2162"/>
          <a:stretch>
            <a:fillRect/>
          </a:stretch>
        </p:blipFill>
        <p:spPr bwMode="auto">
          <a:xfrm>
            <a:off x="11963400" y="24993600"/>
            <a:ext cx="5257800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32" name="Picture 2931" descr="Camera.jpg"/>
          <p:cNvPicPr>
            <a:picLocks noChangeAspect="1"/>
          </p:cNvPicPr>
          <p:nvPr/>
        </p:nvPicPr>
        <p:blipFill>
          <a:blip r:embed="rId8" cstate="print"/>
          <a:srcRect l="2573" t="12188"/>
          <a:stretch>
            <a:fillRect/>
          </a:stretch>
        </p:blipFill>
        <p:spPr>
          <a:xfrm>
            <a:off x="1600200" y="19888200"/>
            <a:ext cx="3733800" cy="2173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33" name="Picture 2932" descr="Accelerometer.jpg"/>
          <p:cNvPicPr>
            <a:picLocks noChangeAspect="1"/>
          </p:cNvPicPr>
          <p:nvPr/>
        </p:nvPicPr>
        <p:blipFill>
          <a:blip r:embed="rId9" cstate="print"/>
          <a:srcRect l="3804" t="5638"/>
          <a:stretch>
            <a:fillRect/>
          </a:stretch>
        </p:blipFill>
        <p:spPr>
          <a:xfrm>
            <a:off x="13563600" y="19888200"/>
            <a:ext cx="2447435" cy="1436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35" name="Picture 2934" descr="airclick_1.jpg"/>
          <p:cNvPicPr>
            <a:picLocks noChangeAspect="1"/>
          </p:cNvPicPr>
          <p:nvPr/>
        </p:nvPicPr>
        <p:blipFill>
          <a:blip r:embed="rId10" cstate="print"/>
          <a:srcRect l="9149" r="54255"/>
          <a:stretch>
            <a:fillRect/>
          </a:stretch>
        </p:blipFill>
        <p:spPr>
          <a:xfrm>
            <a:off x="13716001" y="21717000"/>
            <a:ext cx="2285999" cy="2325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36" name="Picture 2935" descr="vibrator.bmp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91800" y="29108400"/>
            <a:ext cx="3381350" cy="2343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38" name="Picture 2937" descr="Dell Axim X51v.jpg"/>
          <p:cNvPicPr>
            <a:picLocks noChangeAspect="1"/>
          </p:cNvPicPr>
          <p:nvPr/>
        </p:nvPicPr>
        <p:blipFill>
          <a:blip r:embed="rId12" cstate="print"/>
          <a:srcRect l="15517" r="17241"/>
          <a:stretch>
            <a:fillRect/>
          </a:stretch>
        </p:blipFill>
        <p:spPr>
          <a:xfrm>
            <a:off x="1143000" y="26822400"/>
            <a:ext cx="297180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940" name="Straight Arrow Connector 2939"/>
          <p:cNvCxnSpPr>
            <a:stCxn id="2933" idx="1"/>
          </p:cNvCxnSpPr>
          <p:nvPr/>
        </p:nvCxnSpPr>
        <p:spPr bwMode="auto">
          <a:xfrm rot="10800000" flipV="1">
            <a:off x="9906000" y="20606364"/>
            <a:ext cx="3657600" cy="3486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42" name="Straight Arrow Connector 2941"/>
          <p:cNvCxnSpPr/>
          <p:nvPr/>
        </p:nvCxnSpPr>
        <p:spPr bwMode="auto">
          <a:xfrm rot="10800000" flipV="1">
            <a:off x="8839200" y="23469600"/>
            <a:ext cx="4876800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44" name="Straight Arrow Connector 2943"/>
          <p:cNvCxnSpPr>
            <a:stCxn id="1045" idx="1"/>
          </p:cNvCxnSpPr>
          <p:nvPr/>
        </p:nvCxnSpPr>
        <p:spPr bwMode="auto">
          <a:xfrm rot="10800000" flipV="1">
            <a:off x="8763000" y="26860500"/>
            <a:ext cx="3200400" cy="17907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46" name="Straight Arrow Connector 2945"/>
          <p:cNvCxnSpPr>
            <a:stCxn id="2938" idx="0"/>
          </p:cNvCxnSpPr>
          <p:nvPr/>
        </p:nvCxnSpPr>
        <p:spPr bwMode="auto">
          <a:xfrm rot="5400000" flipH="1" flipV="1">
            <a:off x="2838450" y="25469850"/>
            <a:ext cx="1143000" cy="1562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48" name="Straight Arrow Connector 2947"/>
          <p:cNvCxnSpPr/>
          <p:nvPr/>
        </p:nvCxnSpPr>
        <p:spPr bwMode="auto">
          <a:xfrm>
            <a:off x="5334000" y="20802600"/>
            <a:ext cx="2209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952" name="Group 2951"/>
          <p:cNvGrpSpPr/>
          <p:nvPr/>
        </p:nvGrpSpPr>
        <p:grpSpPr>
          <a:xfrm>
            <a:off x="685800" y="22250400"/>
            <a:ext cx="5190954" cy="1853143"/>
            <a:chOff x="26822400" y="7162800"/>
            <a:chExt cx="5190954" cy="1853143"/>
          </a:xfrm>
        </p:grpSpPr>
        <p:pic>
          <p:nvPicPr>
            <p:cNvPr id="2934" name="Picture 2933" descr="Camera.jpg"/>
            <p:cNvPicPr>
              <a:picLocks noChangeAspect="1"/>
            </p:cNvPicPr>
            <p:nvPr/>
          </p:nvPicPr>
          <p:blipFill>
            <a:blip r:embed="rId13" cstate="print"/>
            <a:srcRect l="43639" t="12188" b="57066"/>
            <a:stretch>
              <a:fillRect/>
            </a:stretch>
          </p:blipFill>
          <p:spPr>
            <a:xfrm>
              <a:off x="26822400" y="7162800"/>
              <a:ext cx="5190954" cy="1828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950" name="TextBox 2949"/>
            <p:cNvSpPr txBox="1"/>
            <p:nvPr/>
          </p:nvSpPr>
          <p:spPr>
            <a:xfrm>
              <a:off x="27471531" y="8554278"/>
              <a:ext cx="3922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1.3 Megapixel Digital Camera</a:t>
              </a:r>
              <a:endParaRPr lang="en-US" dirty="0"/>
            </a:p>
          </p:txBody>
        </p:sp>
      </p:grpSp>
      <p:cxnSp>
        <p:nvCxnSpPr>
          <p:cNvPr id="2962" name="Straight Arrow Connector 2961"/>
          <p:cNvCxnSpPr>
            <a:stCxn id="2936" idx="1"/>
          </p:cNvCxnSpPr>
          <p:nvPr/>
        </p:nvCxnSpPr>
        <p:spPr bwMode="auto">
          <a:xfrm rot="10800000">
            <a:off x="8534400" y="29337000"/>
            <a:ext cx="2057400" cy="943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65" name="AutoShape 278"/>
          <p:cNvSpPr>
            <a:spLocks noChangeArrowheads="1"/>
          </p:cNvSpPr>
          <p:nvPr/>
        </p:nvSpPr>
        <p:spPr bwMode="auto">
          <a:xfrm>
            <a:off x="2895600" y="17907000"/>
            <a:ext cx="119634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Embodied Social Interaction Assistant</a:t>
            </a:r>
            <a:endParaRPr lang="en-US" sz="4800" b="1" dirty="0"/>
          </a:p>
        </p:txBody>
      </p:sp>
      <p:sp>
        <p:nvSpPr>
          <p:cNvPr id="2966" name="TextBox 2965"/>
          <p:cNvSpPr txBox="1"/>
          <p:nvPr/>
        </p:nvSpPr>
        <p:spPr>
          <a:xfrm>
            <a:off x="13792200" y="19354800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2967" name="TextBox 2966"/>
          <p:cNvSpPr txBox="1"/>
          <p:nvPr/>
        </p:nvSpPr>
        <p:spPr>
          <a:xfrm>
            <a:off x="13914455" y="24003000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2968" name="TextBox 2967"/>
          <p:cNvSpPr txBox="1"/>
          <p:nvPr/>
        </p:nvSpPr>
        <p:spPr>
          <a:xfrm>
            <a:off x="14859000" y="28803600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Haptic Belt</a:t>
            </a:r>
            <a:endParaRPr lang="en-US" dirty="0"/>
          </a:p>
        </p:txBody>
      </p:sp>
      <p:sp>
        <p:nvSpPr>
          <p:cNvPr id="2969" name="TextBox 2968"/>
          <p:cNvSpPr txBox="1"/>
          <p:nvPr/>
        </p:nvSpPr>
        <p:spPr>
          <a:xfrm>
            <a:off x="14020800" y="30861000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Vibrator</a:t>
            </a:r>
            <a:endParaRPr lang="en-US" dirty="0"/>
          </a:p>
        </p:txBody>
      </p:sp>
      <p:sp>
        <p:nvSpPr>
          <p:cNvPr id="2970" name="TextBox 2969"/>
          <p:cNvSpPr txBox="1"/>
          <p:nvPr/>
        </p:nvSpPr>
        <p:spPr>
          <a:xfrm>
            <a:off x="4191000" y="30632400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Element</a:t>
            </a:r>
            <a:endParaRPr lang="en-US" dirty="0"/>
          </a:p>
        </p:txBody>
      </p:sp>
      <p:sp>
        <p:nvSpPr>
          <p:cNvPr id="2971" name="TextBox 2970"/>
          <p:cNvSpPr txBox="1"/>
          <p:nvPr/>
        </p:nvSpPr>
        <p:spPr>
          <a:xfrm>
            <a:off x="2438400" y="193548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6874</TotalTime>
  <Words>144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UNSW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Sreekar Krishna</cp:lastModifiedBy>
  <cp:revision>503</cp:revision>
  <cp:lastPrinted>1999-09-02T03:17:39Z</cp:lastPrinted>
  <dcterms:created xsi:type="dcterms:W3CDTF">1997-10-24T05:44:18Z</dcterms:created>
  <dcterms:modified xsi:type="dcterms:W3CDTF">2009-12-31T06:30:48Z</dcterms:modified>
</cp:coreProperties>
</file>