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66FFCC"/>
    <a:srgbClr val="FF00FF"/>
    <a:srgbClr val="12FC2E"/>
    <a:srgbClr val="CC0442"/>
    <a:srgbClr val="00FFFF"/>
    <a:srgbClr val="FF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55" autoAdjust="0"/>
  </p:normalViewPr>
  <p:slideViewPr>
    <p:cSldViewPr>
      <p:cViewPr>
        <p:scale>
          <a:sx n="100" d="100"/>
          <a:sy n="100" d="100"/>
        </p:scale>
        <p:origin x="-2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0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7.5</c:v>
                </c:pt>
                <c:pt idx="1">
                  <c:v>8.6</c:v>
                </c:pt>
                <c:pt idx="2">
                  <c:v>12.2</c:v>
                </c:pt>
                <c:pt idx="3">
                  <c:v>13</c:v>
                </c:pt>
                <c:pt idx="4">
                  <c:v>13.7</c:v>
                </c:pt>
                <c:pt idx="5">
                  <c:v>13.7</c:v>
                </c:pt>
                <c:pt idx="6">
                  <c:v>15.4</c:v>
                </c:pt>
                <c:pt idx="7">
                  <c:v>16</c:v>
                </c:pt>
              </c:numCache>
            </c:numRef>
          </c:val>
        </c:ser>
        <c:axId val="106946560"/>
        <c:axId val="106948096"/>
      </c:barChart>
      <c:catAx>
        <c:axId val="106946560"/>
        <c:scaling>
          <c:orientation val="minMax"/>
        </c:scaling>
        <c:delete val="1"/>
        <c:axPos val="b"/>
        <c:numFmt formatCode="General" sourceLinked="1"/>
        <c:tickLblPos val="none"/>
        <c:crossAx val="106948096"/>
        <c:crosses val="autoZero"/>
        <c:auto val="1"/>
        <c:lblAlgn val="ctr"/>
        <c:lblOffset val="100"/>
      </c:catAx>
      <c:valAx>
        <c:axId val="106948096"/>
        <c:scaling>
          <c:orientation val="minMax"/>
        </c:scaling>
        <c:axPos val="l"/>
        <c:majorGridlines/>
        <c:numFmt formatCode="General" sourceLinked="1"/>
        <c:tickLblPos val="nextTo"/>
        <c:crossAx val="10694656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12/29/2009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12/29/2009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12/29/2009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12/29/2009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12/29/2009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12/29/2009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12/29/2009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12/29/2009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12/29/2009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12/29/2009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12/29/2009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A4929-EF13-4500-9AB4-448222E3102A}" type="datetimeFigureOut">
              <a:rPr lang="en-US" smtClean="0"/>
              <a:pPr/>
              <a:t>12/29/2009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12" Type="http://schemas.openxmlformats.org/officeDocument/2006/relationships/image" Target="../media/image2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1.jpe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937452" y="4849504"/>
            <a:ext cx="396548" cy="9239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937452" y="2133600"/>
            <a:ext cx="396548" cy="2667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4718566" y="5111233"/>
            <a:ext cx="8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" pitchFamily="18" charset="0"/>
                <a:cs typeface="Times" pitchFamily="18" charset="0"/>
              </a:rPr>
              <a:t>Verbal</a:t>
            </a:r>
            <a:endParaRPr lang="en-US" dirty="0">
              <a:solidFill>
                <a:schemeClr val="bg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4519548" y="323581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" pitchFamily="18" charset="0"/>
                <a:cs typeface="Times" pitchFamily="18" charset="0"/>
              </a:rPr>
              <a:t>Non-verbal</a:t>
            </a:r>
            <a:endParaRPr lang="en-US" dirty="0">
              <a:solidFill>
                <a:schemeClr val="bg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08852" y="1487269"/>
            <a:ext cx="1234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" pitchFamily="18" charset="0"/>
                <a:cs typeface="Times" pitchFamily="18" charset="0"/>
              </a:rPr>
              <a:t>Enactor 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(Encoding)</a:t>
            </a:r>
            <a:endParaRPr lang="en-US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772400" y="4016992"/>
            <a:ext cx="396548" cy="18383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72400" y="2133600"/>
            <a:ext cx="396548" cy="1828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5400000">
            <a:off x="7591741" y="46920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" pitchFamily="18" charset="0"/>
                <a:cs typeface="Times" pitchFamily="18" charset="0"/>
              </a:rPr>
              <a:t>Audio</a:t>
            </a:r>
            <a:endParaRPr lang="en-US" dirty="0">
              <a:solidFill>
                <a:schemeClr val="bg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5400000">
            <a:off x="7597509" y="2892313"/>
            <a:ext cx="77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" pitchFamily="18" charset="0"/>
                <a:cs typeface="Times" pitchFamily="18" charset="0"/>
              </a:rPr>
              <a:t>Visual</a:t>
            </a:r>
            <a:endParaRPr lang="en-US" dirty="0">
              <a:solidFill>
                <a:schemeClr val="bg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86600" y="148726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" pitchFamily="18" charset="0"/>
                <a:cs typeface="Times" pitchFamily="18" charset="0"/>
              </a:rPr>
              <a:t>Recipient  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(Decoding)</a:t>
            </a:r>
            <a:endParaRPr lang="en-US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81700" y="2133600"/>
            <a:ext cx="990600" cy="838200"/>
          </a:xfrm>
          <a:prstGeom prst="rect">
            <a:avLst/>
          </a:prstGeom>
          <a:blipFill dpi="0" rotWithShape="1">
            <a:blip r:embed="rId2" cstate="print">
              <a:alphaModFix amt="4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Face</a:t>
            </a:r>
            <a:endParaRPr lang="en-US" sz="3200" dirty="0">
              <a:solidFill>
                <a:schemeClr val="tx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38850" y="3026392"/>
            <a:ext cx="876300" cy="914400"/>
          </a:xfrm>
          <a:prstGeom prst="rect">
            <a:avLst/>
          </a:prstGeom>
          <a:blipFill dpi="0" rotWithShape="1">
            <a:blip r:embed="rId3" cstate="print">
              <a:alphaModFix amt="4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Body</a:t>
            </a:r>
            <a:endParaRPr lang="en-US" sz="2400" dirty="0">
              <a:solidFill>
                <a:schemeClr val="tx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19800" y="4016992"/>
            <a:ext cx="914400" cy="838200"/>
          </a:xfrm>
          <a:prstGeom prst="rect">
            <a:avLst/>
          </a:prstGeom>
          <a:blipFill dpi="0" rotWithShape="1">
            <a:blip r:embed="rId4" cstate="print">
              <a:alphaModFix amt="4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Voice</a:t>
            </a:r>
            <a:endParaRPr lang="en-US" sz="2400" dirty="0">
              <a:solidFill>
                <a:schemeClr val="tx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019800" y="4931392"/>
            <a:ext cx="1066800" cy="990600"/>
          </a:xfrm>
          <a:prstGeom prst="rect">
            <a:avLst/>
          </a:prstGeom>
          <a:blipFill dpi="0" rotWithShape="1">
            <a:blip r:embed="rId5" cstate="print">
              <a:alphaModFix amt="4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Speech</a:t>
            </a:r>
            <a:endParaRPr lang="en-US" sz="2400" dirty="0">
              <a:solidFill>
                <a:schemeClr val="tx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388592" y="2133600"/>
            <a:ext cx="381000" cy="266700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322024" y="2133600"/>
            <a:ext cx="381000" cy="106680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322024" y="4032912"/>
            <a:ext cx="381000" cy="843888"/>
          </a:xfrm>
          <a:prstGeom prst="rect">
            <a:avLst/>
          </a:prstGeom>
          <a:solidFill>
            <a:srgbClr val="C0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396552" y="4825624"/>
            <a:ext cx="381000" cy="965576"/>
          </a:xfrm>
          <a:prstGeom prst="rect">
            <a:avLst/>
          </a:prstGeom>
          <a:solidFill>
            <a:srgbClr val="C0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322024" y="3276600"/>
            <a:ext cx="381000" cy="726744"/>
          </a:xfrm>
          <a:prstGeom prst="rect">
            <a:avLst/>
          </a:prstGeom>
          <a:solidFill>
            <a:schemeClr val="accent3">
              <a:lumMod val="40000"/>
              <a:lumOff val="6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22024" y="4906368"/>
            <a:ext cx="381000" cy="961032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5294999" y="325873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65%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5281351" y="51269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5%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 rot="5400000">
            <a:off x="7207959" y="249522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27%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5400000">
            <a:off x="7207959" y="348582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19%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 rot="5400000">
            <a:off x="7207959" y="424782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18%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 rot="5400000">
            <a:off x="7207959" y="516222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5%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ankAvg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990600"/>
            <a:ext cx="6705600" cy="5029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00800" y="1371600"/>
            <a:ext cx="457200" cy="4114800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25925" y="1969624"/>
            <a:ext cx="457200" cy="3483975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51450" y="1524000"/>
            <a:ext cx="457200" cy="3941175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73600" y="3270250"/>
            <a:ext cx="457200" cy="2184400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95750" y="3276600"/>
            <a:ext cx="457200" cy="2184400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5766737" y="3733282"/>
            <a:ext cx="272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Personal Body Mannerisms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5521418" y="4171222"/>
            <a:ext cx="185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Facial Expressions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4848251" y="4160995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Body Mannerisms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4656060" y="4616505"/>
            <a:ext cx="9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Identity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3200783" y="4532828"/>
            <a:ext cx="113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Proxemics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3942240" y="4588484"/>
            <a:ext cx="101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Eye Gaze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1755490" y="4443893"/>
            <a:ext cx="130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Appearance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2172444" y="4190587"/>
            <a:ext cx="1845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Appearance Change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03088" y="3362282"/>
            <a:ext cx="2401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Percentage Importance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38600" y="838200"/>
            <a:ext cx="533400" cy="220980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latin typeface="Times" pitchFamily="18" charset="0"/>
                <a:cs typeface="Times" pitchFamily="18" charset="0"/>
              </a:rPr>
              <a:t>Microcontroller</a:t>
            </a:r>
            <a:endParaRPr lang="en-US" dirty="0">
              <a:latin typeface="Times" pitchFamily="18" charset="0"/>
              <a:cs typeface="Times" pitchFamily="18" charset="0"/>
            </a:endParaRPr>
          </a:p>
        </p:txBody>
      </p:sp>
      <p:pic>
        <p:nvPicPr>
          <p:cNvPr id="5" name="Picture 4" descr="Screenshot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800" y="846258"/>
            <a:ext cx="2298889" cy="105874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ounded Rectangle 5"/>
          <p:cNvSpPr/>
          <p:nvPr/>
        </p:nvSpPr>
        <p:spPr>
          <a:xfrm rot="16200000">
            <a:off x="4914900" y="2171700"/>
            <a:ext cx="8382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>
                <a:latin typeface="Times" pitchFamily="18" charset="0"/>
                <a:cs typeface="Times" pitchFamily="18" charset="0"/>
              </a:rPr>
              <a:t>USB to Virtual Serial</a:t>
            </a:r>
            <a:endParaRPr lang="en-US" sz="1600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6324600" y="2209801"/>
            <a:ext cx="609600" cy="1066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>
                <a:latin typeface="Times" pitchFamily="18" charset="0"/>
                <a:cs typeface="Times" pitchFamily="18" charset="0"/>
              </a:rPr>
              <a:t>Serial COM port</a:t>
            </a:r>
            <a:endParaRPr lang="en-US" sz="1600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 rot="16200000">
            <a:off x="2857500" y="2133601"/>
            <a:ext cx="533400" cy="1219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latin typeface="Times" pitchFamily="18" charset="0"/>
                <a:cs typeface="Times" pitchFamily="18" charset="0"/>
              </a:rPr>
              <a:t>Motor Drivers</a:t>
            </a:r>
            <a:endParaRPr lang="en-US" dirty="0">
              <a:latin typeface="Times" pitchFamily="18" charset="0"/>
              <a:cs typeface="Times" pitchFamily="18" charset="0"/>
            </a:endParaRPr>
          </a:p>
        </p:txBody>
      </p:sp>
      <p:pic>
        <p:nvPicPr>
          <p:cNvPr id="1026" name="Picture 2" descr="steven1"/>
          <p:cNvPicPr>
            <a:picLocks noChangeAspect="1" noChangeArrowheads="1"/>
          </p:cNvPicPr>
          <p:nvPr/>
        </p:nvPicPr>
        <p:blipFill>
          <a:blip r:embed="rId3" cstate="print">
            <a:lum bright="20000"/>
          </a:blip>
          <a:srcRect l="17768" t="10849" r="9363" b="9039"/>
          <a:stretch>
            <a:fillRect/>
          </a:stretch>
        </p:blipFill>
        <p:spPr bwMode="auto">
          <a:xfrm>
            <a:off x="2590800" y="819150"/>
            <a:ext cx="1001751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Down Arrow 9"/>
          <p:cNvSpPr/>
          <p:nvPr/>
        </p:nvSpPr>
        <p:spPr>
          <a:xfrm>
            <a:off x="6400800" y="1981200"/>
            <a:ext cx="228600" cy="38100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" pitchFamily="18" charset="0"/>
              <a:cs typeface="Times" pitchFamily="18" charset="0"/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5824533" y="2628900"/>
            <a:ext cx="228600" cy="228600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" pitchFamily="18" charset="0"/>
              <a:cs typeface="Times" pitchFamily="18" charset="0"/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4600578" y="2500311"/>
            <a:ext cx="228600" cy="228600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" pitchFamily="18" charset="0"/>
              <a:cs typeface="Times" pitchFamily="18" charset="0"/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3767137" y="2628900"/>
            <a:ext cx="228600" cy="228600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" pitchFamily="18" charset="0"/>
              <a:cs typeface="Times" pitchFamily="18" charset="0"/>
            </a:endParaRPr>
          </a:p>
        </p:txBody>
      </p:sp>
      <p:sp>
        <p:nvSpPr>
          <p:cNvPr id="14" name="Up Arrow 13"/>
          <p:cNvSpPr/>
          <p:nvPr/>
        </p:nvSpPr>
        <p:spPr>
          <a:xfrm>
            <a:off x="3009900" y="2238373"/>
            <a:ext cx="228600" cy="214311"/>
          </a:xfrm>
          <a:prstGeom prst="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" pitchFamily="18" charset="0"/>
              <a:cs typeface="Times" pitchFamily="18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41288" y="1930400"/>
            <a:ext cx="2220912" cy="2717800"/>
            <a:chOff x="141288" y="1930400"/>
            <a:chExt cx="2220912" cy="2717800"/>
          </a:xfrm>
        </p:grpSpPr>
        <p:sp>
          <p:nvSpPr>
            <p:cNvPr id="1028" name="AutoShape 4"/>
            <p:cNvSpPr>
              <a:spLocks noChangeAspect="1" noChangeArrowheads="1"/>
            </p:cNvSpPr>
            <p:nvPr/>
          </p:nvSpPr>
          <p:spPr bwMode="auto">
            <a:xfrm>
              <a:off x="141288" y="1930400"/>
              <a:ext cx="2220912" cy="271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9" name="Picture 5" descr="steven1"/>
            <p:cNvPicPr>
              <a:picLocks noChangeAspect="1" noChangeArrowheads="1"/>
            </p:cNvPicPr>
            <p:nvPr/>
          </p:nvPicPr>
          <p:blipFill>
            <a:blip r:embed="rId4" cstate="print">
              <a:lum bright="20000"/>
            </a:blip>
            <a:srcRect l="16589" t="9065" b="7266"/>
            <a:stretch>
              <a:fillRect/>
            </a:stretch>
          </p:blipFill>
          <p:spPr bwMode="auto">
            <a:xfrm>
              <a:off x="141288" y="1930400"/>
              <a:ext cx="2181629" cy="2695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2" name="Straight Arrow Connector 21"/>
            <p:cNvCxnSpPr>
              <a:stCxn id="20" idx="3"/>
            </p:cNvCxnSpPr>
            <p:nvPr/>
          </p:nvCxnSpPr>
          <p:spPr>
            <a:xfrm flipV="1">
              <a:off x="914400" y="2209800"/>
              <a:ext cx="304800" cy="1143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0" idx="3"/>
            </p:cNvCxnSpPr>
            <p:nvPr/>
          </p:nvCxnSpPr>
          <p:spPr>
            <a:xfrm>
              <a:off x="914400" y="2324100"/>
              <a:ext cx="304800" cy="1143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</p:cNvCxnSpPr>
            <p:nvPr/>
          </p:nvCxnSpPr>
          <p:spPr>
            <a:xfrm>
              <a:off x="914400" y="2324100"/>
              <a:ext cx="228600" cy="4191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76230" y="2632502"/>
              <a:ext cx="571496" cy="415498"/>
            </a:xfrm>
            <a:prstGeom prst="rect">
              <a:avLst/>
            </a:prstGeom>
            <a:solidFill>
              <a:srgbClr val="FFC000">
                <a:alpha val="82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/>
                <a:t>Shaftless Vibration Motor</a:t>
              </a:r>
              <a:endParaRPr lang="en-US" sz="7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00200" y="2819400"/>
              <a:ext cx="647696" cy="415498"/>
            </a:xfrm>
            <a:prstGeom prst="rect">
              <a:avLst/>
            </a:prstGeom>
            <a:solidFill>
              <a:srgbClr val="FFC000">
                <a:alpha val="82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/>
                <a:t>Atmel AtMega168 </a:t>
              </a:r>
              <a:r>
                <a:rPr lang="el-GR" sz="700" b="1" dirty="0" smtClean="0"/>
                <a:t>μ</a:t>
              </a:r>
              <a:r>
                <a:rPr lang="en-US" sz="700" b="1" dirty="0" smtClean="0"/>
                <a:t>C</a:t>
              </a:r>
              <a:endParaRPr lang="en-US" sz="700" b="1" dirty="0"/>
            </a:p>
          </p:txBody>
        </p:sp>
        <p:cxnSp>
          <p:nvCxnSpPr>
            <p:cNvPr id="39" name="Straight Arrow Connector 38"/>
            <p:cNvCxnSpPr>
              <a:stCxn id="38" idx="2"/>
            </p:cNvCxnSpPr>
            <p:nvPr/>
          </p:nvCxnSpPr>
          <p:spPr>
            <a:xfrm rot="5400000">
              <a:off x="1512673" y="3093825"/>
              <a:ext cx="270302" cy="5524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52400" y="3200400"/>
              <a:ext cx="647696" cy="415498"/>
            </a:xfrm>
            <a:prstGeom prst="rect">
              <a:avLst/>
            </a:prstGeom>
            <a:solidFill>
              <a:srgbClr val="FFC000">
                <a:alpha val="79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/>
                <a:t>Darlington Motor Drivers</a:t>
              </a:r>
              <a:endParaRPr lang="en-US" sz="700" b="1" dirty="0"/>
            </a:p>
          </p:txBody>
        </p:sp>
        <p:cxnSp>
          <p:nvCxnSpPr>
            <p:cNvPr id="43" name="Straight Arrow Connector 42"/>
            <p:cNvCxnSpPr>
              <a:stCxn id="42" idx="2"/>
            </p:cNvCxnSpPr>
            <p:nvPr/>
          </p:nvCxnSpPr>
          <p:spPr>
            <a:xfrm rot="16200000" flipH="1">
              <a:off x="522073" y="3570073"/>
              <a:ext cx="194102" cy="28575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52400" y="4191000"/>
              <a:ext cx="457200" cy="307777"/>
            </a:xfrm>
            <a:prstGeom prst="rect">
              <a:avLst/>
            </a:prstGeom>
            <a:solidFill>
              <a:srgbClr val="FFC000">
                <a:alpha val="67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/>
                <a:t>USB to Serial</a:t>
              </a:r>
              <a:endParaRPr lang="en-US" sz="700" b="1" dirty="0"/>
            </a:p>
          </p:txBody>
        </p:sp>
        <p:cxnSp>
          <p:nvCxnSpPr>
            <p:cNvPr id="50" name="Straight Arrow Connector 49"/>
            <p:cNvCxnSpPr>
              <a:stCxn id="47" idx="3"/>
            </p:cNvCxnSpPr>
            <p:nvPr/>
          </p:nvCxnSpPr>
          <p:spPr>
            <a:xfrm flipV="1">
              <a:off x="609600" y="4267200"/>
              <a:ext cx="381000" cy="7768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828800" y="3505200"/>
              <a:ext cx="457200" cy="415498"/>
            </a:xfrm>
            <a:prstGeom prst="rect">
              <a:avLst/>
            </a:prstGeom>
            <a:solidFill>
              <a:srgbClr val="FFC000">
                <a:alpha val="75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700" b="1" dirty="0" smtClean="0"/>
                <a:t>μ</a:t>
              </a:r>
              <a:r>
                <a:rPr lang="en-US" sz="700" b="1" dirty="0" smtClean="0"/>
                <a:t>C Prog. Port</a:t>
              </a:r>
              <a:endParaRPr lang="en-US" sz="700" b="1" dirty="0"/>
            </a:p>
          </p:txBody>
        </p:sp>
        <p:cxnSp>
          <p:nvCxnSpPr>
            <p:cNvPr id="55" name="Straight Arrow Connector 54"/>
            <p:cNvCxnSpPr>
              <a:stCxn id="54" idx="2"/>
            </p:cNvCxnSpPr>
            <p:nvPr/>
          </p:nvCxnSpPr>
          <p:spPr>
            <a:xfrm rot="5400000">
              <a:off x="1846049" y="3903451"/>
              <a:ext cx="194104" cy="22859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219200" y="4312920"/>
              <a:ext cx="762000" cy="200055"/>
            </a:xfrm>
            <a:prstGeom prst="rect">
              <a:avLst/>
            </a:prstGeom>
            <a:solidFill>
              <a:srgbClr val="FFC000">
                <a:alpha val="67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/>
                <a:t>Debug LED</a:t>
              </a:r>
              <a:endParaRPr lang="en-US" sz="700" b="1" dirty="0"/>
            </a:p>
          </p:txBody>
        </p:sp>
        <p:cxnSp>
          <p:nvCxnSpPr>
            <p:cNvPr id="59" name="Straight Arrow Connector 58"/>
            <p:cNvCxnSpPr>
              <a:stCxn id="58" idx="0"/>
            </p:cNvCxnSpPr>
            <p:nvPr/>
          </p:nvCxnSpPr>
          <p:spPr>
            <a:xfrm rot="16200000" flipV="1">
              <a:off x="1485900" y="4198620"/>
              <a:ext cx="152400" cy="762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>
              <a:off x="228600" y="1981200"/>
              <a:ext cx="685800" cy="685800"/>
            </a:xfrm>
            <a:prstGeom prst="roundRect">
              <a:avLst/>
            </a:prstGeom>
            <a:blipFill>
              <a:blip r:embed="rId5" cstate="print"/>
              <a:stretch>
                <a:fillRect/>
              </a:stretch>
            </a:blip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E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152400"/>
            <a:ext cx="6172200" cy="666033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/>
          <p:cNvSpPr/>
          <p:nvPr/>
        </p:nvSpPr>
        <p:spPr>
          <a:xfrm>
            <a:off x="3381375" y="417512"/>
            <a:ext cx="514350" cy="477838"/>
          </a:xfrm>
          <a:custGeom>
            <a:avLst/>
            <a:gdLst>
              <a:gd name="connsiteX0" fmla="*/ 0 w 552450"/>
              <a:gd name="connsiteY0" fmla="*/ 9525 h 420688"/>
              <a:gd name="connsiteX1" fmla="*/ 257175 w 552450"/>
              <a:gd name="connsiteY1" fmla="*/ 419100 h 420688"/>
              <a:gd name="connsiteX2" fmla="*/ 552450 w 552450"/>
              <a:gd name="connsiteY2" fmla="*/ 0 h 420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420688">
                <a:moveTo>
                  <a:pt x="0" y="9525"/>
                </a:moveTo>
                <a:cubicBezTo>
                  <a:pt x="82550" y="215106"/>
                  <a:pt x="165100" y="420688"/>
                  <a:pt x="257175" y="419100"/>
                </a:cubicBezTo>
                <a:cubicBezTo>
                  <a:pt x="349250" y="417513"/>
                  <a:pt x="503238" y="69850"/>
                  <a:pt x="552450" y="0"/>
                </a:cubicBezTo>
              </a:path>
            </a:pathLst>
          </a:custGeom>
          <a:ln w="25400">
            <a:solidFill>
              <a:srgbClr val="660066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 rot="10800000">
            <a:off x="3352800" y="1362075"/>
            <a:ext cx="514350" cy="466725"/>
          </a:xfrm>
          <a:custGeom>
            <a:avLst/>
            <a:gdLst>
              <a:gd name="connsiteX0" fmla="*/ 0 w 552450"/>
              <a:gd name="connsiteY0" fmla="*/ 9525 h 420688"/>
              <a:gd name="connsiteX1" fmla="*/ 257175 w 552450"/>
              <a:gd name="connsiteY1" fmla="*/ 419100 h 420688"/>
              <a:gd name="connsiteX2" fmla="*/ 552450 w 552450"/>
              <a:gd name="connsiteY2" fmla="*/ 0 h 420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420688">
                <a:moveTo>
                  <a:pt x="0" y="9525"/>
                </a:moveTo>
                <a:cubicBezTo>
                  <a:pt x="82550" y="215106"/>
                  <a:pt x="165100" y="420688"/>
                  <a:pt x="257175" y="419100"/>
                </a:cubicBezTo>
                <a:cubicBezTo>
                  <a:pt x="349250" y="417513"/>
                  <a:pt x="503238" y="69850"/>
                  <a:pt x="552450" y="0"/>
                </a:cubicBezTo>
              </a:path>
            </a:pathLst>
          </a:custGeom>
          <a:ln w="25400">
            <a:solidFill>
              <a:srgbClr val="660066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357563" y="2333625"/>
            <a:ext cx="523874" cy="496887"/>
          </a:xfrm>
          <a:custGeom>
            <a:avLst/>
            <a:gdLst>
              <a:gd name="connsiteX0" fmla="*/ 176212 w 523874"/>
              <a:gd name="connsiteY0" fmla="*/ 19050 h 496887"/>
              <a:gd name="connsiteX1" fmla="*/ 14287 w 523874"/>
              <a:gd name="connsiteY1" fmla="*/ 257175 h 496887"/>
              <a:gd name="connsiteX2" fmla="*/ 261937 w 523874"/>
              <a:gd name="connsiteY2" fmla="*/ 495300 h 496887"/>
              <a:gd name="connsiteX3" fmla="*/ 509587 w 523874"/>
              <a:gd name="connsiteY3" fmla="*/ 247650 h 496887"/>
              <a:gd name="connsiteX4" fmla="*/ 347662 w 523874"/>
              <a:gd name="connsiteY4" fmla="*/ 0 h 496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874" h="496887">
                <a:moveTo>
                  <a:pt x="176212" y="19050"/>
                </a:moveTo>
                <a:cubicBezTo>
                  <a:pt x="88106" y="98425"/>
                  <a:pt x="0" y="177800"/>
                  <a:pt x="14287" y="257175"/>
                </a:cubicBezTo>
                <a:cubicBezTo>
                  <a:pt x="28574" y="336550"/>
                  <a:pt x="179387" y="496887"/>
                  <a:pt x="261937" y="495300"/>
                </a:cubicBezTo>
                <a:cubicBezTo>
                  <a:pt x="344487" y="493713"/>
                  <a:pt x="495300" y="330200"/>
                  <a:pt x="509587" y="247650"/>
                </a:cubicBezTo>
                <a:cubicBezTo>
                  <a:pt x="523874" y="165100"/>
                  <a:pt x="376237" y="20637"/>
                  <a:pt x="347662" y="0"/>
                </a:cubicBezTo>
              </a:path>
            </a:pathLst>
          </a:custGeom>
          <a:ln w="25400">
            <a:solidFill>
              <a:srgbClr val="660066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324225" y="3581400"/>
            <a:ext cx="609600" cy="1588"/>
          </a:xfrm>
          <a:prstGeom prst="straightConnector1">
            <a:avLst/>
          </a:prstGeom>
          <a:ln w="25400">
            <a:solidFill>
              <a:srgbClr val="660066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3373438" y="4408488"/>
            <a:ext cx="676274" cy="355599"/>
          </a:xfrm>
          <a:custGeom>
            <a:avLst/>
            <a:gdLst>
              <a:gd name="connsiteX0" fmla="*/ 36512 w 676274"/>
              <a:gd name="connsiteY0" fmla="*/ 1587 h 355599"/>
              <a:gd name="connsiteX1" fmla="*/ 46037 w 676274"/>
              <a:gd name="connsiteY1" fmla="*/ 354012 h 355599"/>
              <a:gd name="connsiteX2" fmla="*/ 312737 w 676274"/>
              <a:gd name="connsiteY2" fmla="*/ 11112 h 355599"/>
              <a:gd name="connsiteX3" fmla="*/ 341312 w 676274"/>
              <a:gd name="connsiteY3" fmla="*/ 354012 h 355599"/>
              <a:gd name="connsiteX4" fmla="*/ 627062 w 676274"/>
              <a:gd name="connsiteY4" fmla="*/ 1587 h 355599"/>
              <a:gd name="connsiteX5" fmla="*/ 636587 w 676274"/>
              <a:gd name="connsiteY5" fmla="*/ 344487 h 355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6274" h="355599">
                <a:moveTo>
                  <a:pt x="36512" y="1587"/>
                </a:moveTo>
                <a:cubicBezTo>
                  <a:pt x="18256" y="177006"/>
                  <a:pt x="0" y="352425"/>
                  <a:pt x="46037" y="354012"/>
                </a:cubicBezTo>
                <a:cubicBezTo>
                  <a:pt x="92074" y="355599"/>
                  <a:pt x="263525" y="11112"/>
                  <a:pt x="312737" y="11112"/>
                </a:cubicBezTo>
                <a:cubicBezTo>
                  <a:pt x="361949" y="11112"/>
                  <a:pt x="288925" y="355599"/>
                  <a:pt x="341312" y="354012"/>
                </a:cubicBezTo>
                <a:cubicBezTo>
                  <a:pt x="393699" y="352425"/>
                  <a:pt x="577850" y="3174"/>
                  <a:pt x="627062" y="1587"/>
                </a:cubicBezTo>
                <a:cubicBezTo>
                  <a:pt x="676274" y="0"/>
                  <a:pt x="619125" y="279400"/>
                  <a:pt x="636587" y="344487"/>
                </a:cubicBezTo>
              </a:path>
            </a:pathLst>
          </a:custGeom>
          <a:ln w="25400">
            <a:solidFill>
              <a:srgbClr val="660066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302000" y="5038725"/>
            <a:ext cx="635000" cy="244475"/>
          </a:xfrm>
          <a:custGeom>
            <a:avLst/>
            <a:gdLst>
              <a:gd name="connsiteX0" fmla="*/ 22225 w 635000"/>
              <a:gd name="connsiteY0" fmla="*/ 228600 h 244475"/>
              <a:gd name="connsiteX1" fmla="*/ 631825 w 635000"/>
              <a:gd name="connsiteY1" fmla="*/ 228600 h 244475"/>
              <a:gd name="connsiteX2" fmla="*/ 3175 w 635000"/>
              <a:gd name="connsiteY2" fmla="*/ 133350 h 244475"/>
              <a:gd name="connsiteX3" fmla="*/ 612775 w 635000"/>
              <a:gd name="connsiteY3" fmla="*/ 66675 h 244475"/>
              <a:gd name="connsiteX4" fmla="*/ 12700 w 635000"/>
              <a:gd name="connsiteY4" fmla="*/ 0 h 24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000" h="244475">
                <a:moveTo>
                  <a:pt x="22225" y="228600"/>
                </a:moveTo>
                <a:cubicBezTo>
                  <a:pt x="328612" y="236537"/>
                  <a:pt x="635000" y="244475"/>
                  <a:pt x="631825" y="228600"/>
                </a:cubicBezTo>
                <a:cubicBezTo>
                  <a:pt x="628650" y="212725"/>
                  <a:pt x="6350" y="160338"/>
                  <a:pt x="3175" y="133350"/>
                </a:cubicBezTo>
                <a:cubicBezTo>
                  <a:pt x="0" y="106362"/>
                  <a:pt x="611188" y="88900"/>
                  <a:pt x="612775" y="66675"/>
                </a:cubicBezTo>
                <a:cubicBezTo>
                  <a:pt x="614362" y="44450"/>
                  <a:pt x="122237" y="6350"/>
                  <a:pt x="12700" y="0"/>
                </a:cubicBezTo>
              </a:path>
            </a:pathLst>
          </a:custGeom>
          <a:ln w="25400">
            <a:solidFill>
              <a:srgbClr val="660066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276600" y="6477000"/>
            <a:ext cx="609600" cy="1588"/>
          </a:xfrm>
          <a:prstGeom prst="straightConnector1">
            <a:avLst/>
          </a:prstGeom>
          <a:ln w="25400">
            <a:solidFill>
              <a:srgbClr val="660066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8127.jpg"/>
          <p:cNvPicPr>
            <a:picLocks noChangeAspect="1"/>
          </p:cNvPicPr>
          <p:nvPr/>
        </p:nvPicPr>
        <p:blipFill>
          <a:blip r:embed="rId2" cstate="print"/>
          <a:srcRect l="30000" t="17500"/>
          <a:stretch>
            <a:fillRect/>
          </a:stretch>
        </p:blipFill>
        <p:spPr>
          <a:xfrm rot="7675390">
            <a:off x="968114" y="1106579"/>
            <a:ext cx="4127173" cy="38913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152400" y="152401"/>
          <a:ext cx="8458200" cy="6625193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600200"/>
                <a:gridCol w="990600"/>
                <a:gridCol w="2667000"/>
                <a:gridCol w="1371600"/>
                <a:gridCol w="1828800"/>
              </a:tblGrid>
              <a:tr h="882610">
                <a:tc>
                  <a:txBody>
                    <a:bodyPr/>
                    <a:lstStyle/>
                    <a:p>
                      <a:pPr marL="635000" indent="0"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/>
                        <a:t>Happy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82610">
                <a:tc>
                  <a:txBody>
                    <a:bodyPr/>
                    <a:lstStyle/>
                    <a:p>
                      <a:pPr marL="635000" indent="0"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/>
                        <a:t>Sad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30379">
                <a:tc>
                  <a:txBody>
                    <a:bodyPr/>
                    <a:lstStyle/>
                    <a:p>
                      <a:pPr marL="635000" indent="0"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/>
                        <a:t>Surprise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82187">
                <a:tc>
                  <a:txBody>
                    <a:bodyPr/>
                    <a:lstStyle/>
                    <a:p>
                      <a:pPr marL="635000" indent="0"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/>
                        <a:t>Neutral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82610">
                <a:tc>
                  <a:txBody>
                    <a:bodyPr/>
                    <a:lstStyle/>
                    <a:p>
                      <a:pPr marL="635000" indent="0"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/>
                        <a:t>Angry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82610">
                <a:tc>
                  <a:txBody>
                    <a:bodyPr/>
                    <a:lstStyle/>
                    <a:p>
                      <a:pPr marL="571500" indent="0"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/>
                        <a:t>Fear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82187">
                <a:tc>
                  <a:txBody>
                    <a:bodyPr/>
                    <a:lstStyle/>
                    <a:p>
                      <a:pPr marL="635000" indent="0"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/>
                        <a:t>Disgust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" name="Picture 60" descr="expressions.jpg"/>
          <p:cNvPicPr/>
          <p:nvPr/>
        </p:nvPicPr>
        <p:blipFill>
          <a:blip r:embed="rId2" cstate="print"/>
          <a:srcRect l="33183" t="49725" r="33018"/>
          <a:stretch>
            <a:fillRect/>
          </a:stretch>
        </p:blipFill>
        <p:spPr>
          <a:xfrm>
            <a:off x="190500" y="152400"/>
            <a:ext cx="685800" cy="838200"/>
          </a:xfrm>
          <a:prstGeom prst="rect">
            <a:avLst/>
          </a:prstGeom>
        </p:spPr>
      </p:pic>
      <p:sp>
        <p:nvSpPr>
          <p:cNvPr id="79" name="Rectangle 78"/>
          <p:cNvSpPr/>
          <p:nvPr/>
        </p:nvSpPr>
        <p:spPr>
          <a:xfrm>
            <a:off x="5638800" y="5800725"/>
            <a:ext cx="838200" cy="914400"/>
          </a:xfrm>
          <a:prstGeom prst="rect">
            <a:avLst/>
          </a:prstGeom>
          <a:blipFill dpi="0" rotWithShape="1">
            <a:blip r:embed="rId3" cstate="print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674056" y="4876800"/>
            <a:ext cx="838200" cy="914400"/>
          </a:xfrm>
          <a:prstGeom prst="rect">
            <a:avLst/>
          </a:prstGeom>
          <a:blipFill dpi="0" rotWithShape="1">
            <a:blip r:embed="rId3" cstate="print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638800" y="3962400"/>
            <a:ext cx="838200" cy="914400"/>
          </a:xfrm>
          <a:prstGeom prst="rect">
            <a:avLst/>
          </a:prstGeom>
          <a:blipFill dpi="0" rotWithShape="1">
            <a:blip r:embed="rId3" cstate="print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638800" y="3048000"/>
            <a:ext cx="914400" cy="955344"/>
          </a:xfrm>
          <a:prstGeom prst="rect">
            <a:avLst/>
          </a:prstGeom>
          <a:blipFill dpi="0" rotWithShape="1">
            <a:blip r:embed="rId3" cstate="print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638800" y="1981200"/>
            <a:ext cx="914400" cy="990600"/>
          </a:xfrm>
          <a:prstGeom prst="rect">
            <a:avLst/>
          </a:prstGeom>
          <a:blipFill dpi="0" rotWithShape="1">
            <a:blip r:embed="rId3" cstate="print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638800" y="990600"/>
            <a:ext cx="838200" cy="914400"/>
          </a:xfrm>
          <a:prstGeom prst="rect">
            <a:avLst/>
          </a:prstGeom>
          <a:blipFill dpi="0" rotWithShape="1">
            <a:blip r:embed="rId3" cstate="print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715000" y="152400"/>
            <a:ext cx="838200" cy="810904"/>
          </a:xfrm>
          <a:prstGeom prst="rect">
            <a:avLst/>
          </a:prstGeom>
          <a:blipFill dpi="0" rotWithShape="1">
            <a:blip r:embed="rId3" cstate="print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 descr="Happy.bmp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57" b="27251"/>
          <a:stretch>
            <a:fillRect/>
          </a:stretch>
        </p:blipFill>
        <p:spPr>
          <a:xfrm>
            <a:off x="1788885" y="201181"/>
            <a:ext cx="924822" cy="822960"/>
          </a:xfrm>
          <a:prstGeom prst="rect">
            <a:avLst/>
          </a:prstGeom>
        </p:spPr>
      </p:pic>
      <p:pic>
        <p:nvPicPr>
          <p:cNvPr id="4" name="Picture 3" descr="Sad.bmp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2277"/>
          <a:stretch>
            <a:fillRect/>
          </a:stretch>
        </p:blipFill>
        <p:spPr>
          <a:xfrm>
            <a:off x="1837197" y="1066800"/>
            <a:ext cx="828198" cy="822960"/>
          </a:xfrm>
          <a:prstGeom prst="rect">
            <a:avLst/>
          </a:prstGeom>
        </p:spPr>
      </p:pic>
      <p:pic>
        <p:nvPicPr>
          <p:cNvPr id="5" name="Picture 4" descr="Surprise.bmp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1374" r="12796" b="28302"/>
          <a:stretch>
            <a:fillRect/>
          </a:stretch>
        </p:blipFill>
        <p:spPr>
          <a:xfrm>
            <a:off x="1818158" y="2068284"/>
            <a:ext cx="866277" cy="822960"/>
          </a:xfrm>
          <a:prstGeom prst="rect">
            <a:avLst/>
          </a:prstGeom>
        </p:spPr>
      </p:pic>
      <p:pic>
        <p:nvPicPr>
          <p:cNvPr id="6" name="Picture 5" descr="Neutral.bmp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840" b="22449"/>
          <a:stretch>
            <a:fillRect/>
          </a:stretch>
        </p:blipFill>
        <p:spPr>
          <a:xfrm>
            <a:off x="1804622" y="3139440"/>
            <a:ext cx="893349" cy="822960"/>
          </a:xfrm>
          <a:prstGeom prst="rect">
            <a:avLst/>
          </a:prstGeom>
        </p:spPr>
      </p:pic>
      <p:pic>
        <p:nvPicPr>
          <p:cNvPr id="7" name="Picture 6" descr="Angry.bmp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364" b="27358"/>
          <a:stretch>
            <a:fillRect/>
          </a:stretch>
        </p:blipFill>
        <p:spPr>
          <a:xfrm>
            <a:off x="1838480" y="4010298"/>
            <a:ext cx="825633" cy="822960"/>
          </a:xfrm>
          <a:prstGeom prst="rect">
            <a:avLst/>
          </a:prstGeom>
        </p:spPr>
      </p:pic>
      <p:pic>
        <p:nvPicPr>
          <p:cNvPr id="8" name="Picture 7" descr="Fear.bmp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2449"/>
          <a:stretch>
            <a:fillRect/>
          </a:stretch>
        </p:blipFill>
        <p:spPr>
          <a:xfrm>
            <a:off x="1804622" y="4953000"/>
            <a:ext cx="893349" cy="822960"/>
          </a:xfrm>
          <a:prstGeom prst="rect">
            <a:avLst/>
          </a:prstGeom>
        </p:spPr>
      </p:pic>
      <p:pic>
        <p:nvPicPr>
          <p:cNvPr id="9" name="Picture 8" descr="Disgust.bmp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000" t="3846" r="8000" b="26923"/>
          <a:stretch>
            <a:fillRect/>
          </a:stretch>
        </p:blipFill>
        <p:spPr>
          <a:xfrm>
            <a:off x="1794096" y="5882640"/>
            <a:ext cx="914400" cy="822960"/>
          </a:xfrm>
          <a:prstGeom prst="rect">
            <a:avLst/>
          </a:prstGeom>
        </p:spPr>
      </p:pic>
      <p:pic>
        <p:nvPicPr>
          <p:cNvPr id="10" name="Picture 9" descr="18127.jpg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0000" t="17500"/>
          <a:stretch>
            <a:fillRect/>
          </a:stretch>
        </p:blipFill>
        <p:spPr>
          <a:xfrm rot="7675390">
            <a:off x="2761298" y="2061447"/>
            <a:ext cx="2634116" cy="2483594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3429000" y="2133600"/>
            <a:ext cx="286656" cy="275772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467100" y="2619828"/>
            <a:ext cx="286656" cy="275772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530600" y="3124200"/>
            <a:ext cx="286656" cy="275772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797300" y="1977572"/>
            <a:ext cx="286656" cy="275772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822700" y="2438400"/>
            <a:ext cx="286656" cy="275772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853544" y="3035300"/>
            <a:ext cx="286656" cy="275772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336144" y="2099128"/>
            <a:ext cx="286656" cy="275772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318000" y="2561772"/>
            <a:ext cx="286656" cy="275772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191000" y="3086100"/>
            <a:ext cx="286656" cy="275772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5608342" y="223314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6009338" y="833368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6494812" y="218028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</a:t>
            </a:r>
            <a:endParaRPr lang="en-US" sz="1200" dirty="0"/>
          </a:p>
        </p:txBody>
      </p:sp>
      <p:sp>
        <p:nvSpPr>
          <p:cNvPr id="27" name="Freeform 26"/>
          <p:cNvSpPr/>
          <p:nvPr/>
        </p:nvSpPr>
        <p:spPr>
          <a:xfrm>
            <a:off x="5879926" y="304800"/>
            <a:ext cx="522514" cy="539447"/>
          </a:xfrm>
          <a:custGeom>
            <a:avLst/>
            <a:gdLst>
              <a:gd name="connsiteX0" fmla="*/ 0 w 522514"/>
              <a:gd name="connsiteY0" fmla="*/ 14514 h 539447"/>
              <a:gd name="connsiteX1" fmla="*/ 188686 w 522514"/>
              <a:gd name="connsiteY1" fmla="*/ 537028 h 539447"/>
              <a:gd name="connsiteX2" fmla="*/ 522514 w 522514"/>
              <a:gd name="connsiteY2" fmla="*/ 0 h 539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539447">
                <a:moveTo>
                  <a:pt x="0" y="14514"/>
                </a:moveTo>
                <a:cubicBezTo>
                  <a:pt x="50800" y="276980"/>
                  <a:pt x="101600" y="539447"/>
                  <a:pt x="188686" y="537028"/>
                </a:cubicBezTo>
                <a:cubicBezTo>
                  <a:pt x="275772" y="534609"/>
                  <a:pt x="304800" y="0"/>
                  <a:pt x="522514" y="0"/>
                </a:cubicBezTo>
              </a:path>
            </a:pathLst>
          </a:cu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5583290" y="1641782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939462" y="121920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en-US" sz="1200" dirty="0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371834" y="1612614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</a:t>
            </a:r>
            <a:endParaRPr lang="en-US" sz="1200" dirty="0"/>
          </a:p>
        </p:txBody>
      </p:sp>
      <p:sp>
        <p:nvSpPr>
          <p:cNvPr id="33" name="Freeform 32"/>
          <p:cNvSpPr/>
          <p:nvPr/>
        </p:nvSpPr>
        <p:spPr>
          <a:xfrm>
            <a:off x="5867400" y="1099901"/>
            <a:ext cx="430306" cy="613047"/>
          </a:xfrm>
          <a:custGeom>
            <a:avLst/>
            <a:gdLst>
              <a:gd name="connsiteX0" fmla="*/ 0 w 430306"/>
              <a:gd name="connsiteY0" fmla="*/ 613047 h 613047"/>
              <a:gd name="connsiteX1" fmla="*/ 144814 w 430306"/>
              <a:gd name="connsiteY1" fmla="*/ 4827 h 613047"/>
              <a:gd name="connsiteX2" fmla="*/ 430306 w 430306"/>
              <a:gd name="connsiteY2" fmla="*/ 584085 h 613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306" h="613047">
                <a:moveTo>
                  <a:pt x="0" y="613047"/>
                </a:moveTo>
                <a:cubicBezTo>
                  <a:pt x="36548" y="311350"/>
                  <a:pt x="73096" y="9654"/>
                  <a:pt x="144814" y="4827"/>
                </a:cubicBezTo>
                <a:cubicBezTo>
                  <a:pt x="216532" y="0"/>
                  <a:pt x="323419" y="292042"/>
                  <a:pt x="430306" y="584085"/>
                </a:cubicBezTo>
              </a:path>
            </a:pathLst>
          </a:cu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5562600" y="243840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5982102" y="193040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en-US" sz="1200" dirty="0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6515502" y="243205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6013450" y="281940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41" name="Freeform 40"/>
          <p:cNvSpPr/>
          <p:nvPr/>
        </p:nvSpPr>
        <p:spPr>
          <a:xfrm>
            <a:off x="5813425" y="2133600"/>
            <a:ext cx="627592" cy="632883"/>
          </a:xfrm>
          <a:custGeom>
            <a:avLst/>
            <a:gdLst>
              <a:gd name="connsiteX0" fmla="*/ 174625 w 627592"/>
              <a:gd name="connsiteY0" fmla="*/ 6350 h 632883"/>
              <a:gd name="connsiteX1" fmla="*/ 15875 w 627592"/>
              <a:gd name="connsiteY1" fmla="*/ 349250 h 632883"/>
              <a:gd name="connsiteX2" fmla="*/ 269875 w 627592"/>
              <a:gd name="connsiteY2" fmla="*/ 628650 h 632883"/>
              <a:gd name="connsiteX3" fmla="*/ 612775 w 627592"/>
              <a:gd name="connsiteY3" fmla="*/ 323850 h 632883"/>
              <a:gd name="connsiteX4" fmla="*/ 358775 w 627592"/>
              <a:gd name="connsiteY4" fmla="*/ 0 h 632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592" h="632883">
                <a:moveTo>
                  <a:pt x="174625" y="6350"/>
                </a:moveTo>
                <a:cubicBezTo>
                  <a:pt x="87312" y="125941"/>
                  <a:pt x="0" y="245533"/>
                  <a:pt x="15875" y="349250"/>
                </a:cubicBezTo>
                <a:cubicBezTo>
                  <a:pt x="31750" y="452967"/>
                  <a:pt x="170392" y="632883"/>
                  <a:pt x="269875" y="628650"/>
                </a:cubicBezTo>
                <a:cubicBezTo>
                  <a:pt x="369358" y="624417"/>
                  <a:pt x="597958" y="428625"/>
                  <a:pt x="612775" y="323850"/>
                </a:cubicBezTo>
                <a:cubicBezTo>
                  <a:pt x="627592" y="219075"/>
                  <a:pt x="401108" y="42333"/>
                  <a:pt x="358775" y="0"/>
                </a:cubicBezTo>
              </a:path>
            </a:pathLst>
          </a:cu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5562600" y="347980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6515502" y="347345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6013450" y="358140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</a:t>
            </a:r>
            <a:endParaRPr lang="en-US" sz="12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867400" y="3505200"/>
            <a:ext cx="533400" cy="1588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>
            <a:spLocks noChangeAspect="1"/>
          </p:cNvSpPr>
          <p:nvPr/>
        </p:nvSpPr>
        <p:spPr>
          <a:xfrm>
            <a:off x="5562600" y="439420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943600" y="4252595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</a:t>
            </a:r>
            <a:endParaRPr lang="en-US" sz="1200" dirty="0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6400800" y="446405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6363102" y="472440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</a:t>
            </a:r>
            <a:endParaRPr lang="en-US" sz="1200" dirty="0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5568950" y="469392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5953125" y="4714875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5982102" y="515112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en-US" sz="1200" dirty="0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6286902" y="518160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</a:t>
            </a:r>
            <a:endParaRPr lang="en-US" sz="1200" dirty="0"/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5753502" y="515112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67" name="Freeform 66"/>
          <p:cNvSpPr/>
          <p:nvPr/>
        </p:nvSpPr>
        <p:spPr>
          <a:xfrm>
            <a:off x="5835650" y="5016500"/>
            <a:ext cx="579967" cy="101600"/>
          </a:xfrm>
          <a:custGeom>
            <a:avLst/>
            <a:gdLst>
              <a:gd name="connsiteX0" fmla="*/ 0 w 579967"/>
              <a:gd name="connsiteY0" fmla="*/ 0 h 101600"/>
              <a:gd name="connsiteX1" fmla="*/ 577850 w 579967"/>
              <a:gd name="connsiteY1" fmla="*/ 6350 h 101600"/>
              <a:gd name="connsiteX2" fmla="*/ 12700 w 579967"/>
              <a:gd name="connsiteY2" fmla="*/ 82550 h 101600"/>
              <a:gd name="connsiteX3" fmla="*/ 558800 w 579967"/>
              <a:gd name="connsiteY3" fmla="*/ 101600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9967" h="101600">
                <a:moveTo>
                  <a:pt x="0" y="0"/>
                </a:moveTo>
                <a:lnTo>
                  <a:pt x="577850" y="6350"/>
                </a:lnTo>
                <a:cubicBezTo>
                  <a:pt x="579967" y="20108"/>
                  <a:pt x="15875" y="66675"/>
                  <a:pt x="12700" y="82550"/>
                </a:cubicBezTo>
                <a:cubicBezTo>
                  <a:pt x="9525" y="98425"/>
                  <a:pt x="284162" y="100012"/>
                  <a:pt x="558800" y="101600"/>
                </a:cubicBezTo>
              </a:path>
            </a:pathLst>
          </a:cu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6193808" y="6326219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</a:t>
            </a:r>
            <a:endParaRPr lang="en-US" sz="1200" dirty="0"/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5698910" y="6314789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70" name="Oval 69"/>
          <p:cNvSpPr>
            <a:spLocks noChangeAspect="1"/>
          </p:cNvSpPr>
          <p:nvPr/>
        </p:nvSpPr>
        <p:spPr>
          <a:xfrm>
            <a:off x="5927108" y="6307169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cxnSp>
        <p:nvCxnSpPr>
          <p:cNvPr id="72" name="Straight Arrow Connector 71"/>
          <p:cNvCxnSpPr/>
          <p:nvPr/>
        </p:nvCxnSpPr>
        <p:spPr>
          <a:xfrm rot="10800000">
            <a:off x="5806458" y="6587839"/>
            <a:ext cx="457200" cy="1588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expressions.jpg"/>
          <p:cNvPicPr/>
          <p:nvPr/>
        </p:nvPicPr>
        <p:blipFill>
          <a:blip r:embed="rId2" cstate="print"/>
          <a:srcRect l="66940" t="50000"/>
          <a:stretch>
            <a:fillRect/>
          </a:stretch>
        </p:blipFill>
        <p:spPr>
          <a:xfrm>
            <a:off x="203200" y="1066800"/>
            <a:ext cx="644640" cy="865315"/>
          </a:xfrm>
          <a:prstGeom prst="rect">
            <a:avLst/>
          </a:prstGeom>
        </p:spPr>
      </p:pic>
      <p:pic>
        <p:nvPicPr>
          <p:cNvPr id="63" name="Picture 62" descr="expressions.jpg"/>
          <p:cNvPicPr/>
          <p:nvPr/>
        </p:nvPicPr>
        <p:blipFill>
          <a:blip r:embed="rId2" cstate="print"/>
          <a:srcRect t="49725" r="67109"/>
          <a:stretch>
            <a:fillRect/>
          </a:stretch>
        </p:blipFill>
        <p:spPr>
          <a:xfrm>
            <a:off x="165100" y="2082800"/>
            <a:ext cx="685800" cy="838200"/>
          </a:xfrm>
          <a:prstGeom prst="rect">
            <a:avLst/>
          </a:prstGeom>
        </p:spPr>
      </p:pic>
      <p:pic>
        <p:nvPicPr>
          <p:cNvPr id="71" name="Picture 70" descr="6a00d8345202e469e200e54f652e998833-800wi.jpg"/>
          <p:cNvPicPr/>
          <p:nvPr/>
        </p:nvPicPr>
        <p:blipFill>
          <a:blip r:embed="rId12" cstate="print">
            <a:grayscl/>
            <a:lum contrast="10000"/>
          </a:blip>
          <a:srcRect l="28431" t="3896" r="30441" b="23377"/>
          <a:stretch>
            <a:fillRect/>
          </a:stretch>
        </p:blipFill>
        <p:spPr>
          <a:xfrm>
            <a:off x="228600" y="4038600"/>
            <a:ext cx="609600" cy="838200"/>
          </a:xfrm>
          <a:prstGeom prst="rect">
            <a:avLst/>
          </a:prstGeom>
        </p:spPr>
      </p:pic>
      <p:pic>
        <p:nvPicPr>
          <p:cNvPr id="80" name="Picture 79" descr="expressions.jpg"/>
          <p:cNvPicPr/>
          <p:nvPr/>
        </p:nvPicPr>
        <p:blipFill>
          <a:blip r:embed="rId2" cstate="print"/>
          <a:srcRect l="33280" r="33162" b="49975"/>
          <a:stretch>
            <a:fillRect/>
          </a:stretch>
        </p:blipFill>
        <p:spPr>
          <a:xfrm>
            <a:off x="228600" y="4953000"/>
            <a:ext cx="609600" cy="838200"/>
          </a:xfrm>
          <a:prstGeom prst="rect">
            <a:avLst/>
          </a:prstGeom>
        </p:spPr>
      </p:pic>
      <p:pic>
        <p:nvPicPr>
          <p:cNvPr id="81" name="Picture 80" descr="expressions.jpg"/>
          <p:cNvPicPr/>
          <p:nvPr/>
        </p:nvPicPr>
        <p:blipFill>
          <a:blip r:embed="rId2" cstate="print"/>
          <a:srcRect l="66466" b="49951"/>
          <a:stretch>
            <a:fillRect/>
          </a:stretch>
        </p:blipFill>
        <p:spPr>
          <a:xfrm>
            <a:off x="215900" y="5880101"/>
            <a:ext cx="622299" cy="800099"/>
          </a:xfrm>
          <a:prstGeom prst="rect">
            <a:avLst/>
          </a:prstGeom>
        </p:spPr>
      </p:pic>
      <p:pic>
        <p:nvPicPr>
          <p:cNvPr id="82" name="Picture 81" descr="S010_001_01594215.png"/>
          <p:cNvPicPr>
            <a:picLocks noChangeAspect="1"/>
          </p:cNvPicPr>
          <p:nvPr/>
        </p:nvPicPr>
        <p:blipFill>
          <a:blip r:embed="rId13" cstate="print">
            <a:lum bright="10000"/>
          </a:blip>
          <a:srcRect l="28750" t="2653" r="11250" b="12449"/>
          <a:stretch>
            <a:fillRect/>
          </a:stretch>
        </p:blipFill>
        <p:spPr>
          <a:xfrm>
            <a:off x="94762" y="3073400"/>
            <a:ext cx="773724" cy="838200"/>
          </a:xfrm>
          <a:prstGeom prst="rect">
            <a:avLst/>
          </a:prstGeom>
        </p:spPr>
      </p:pic>
      <p:sp>
        <p:nvSpPr>
          <p:cNvPr id="60" name="Freeform 59"/>
          <p:cNvSpPr/>
          <p:nvPr/>
        </p:nvSpPr>
        <p:spPr>
          <a:xfrm>
            <a:off x="5810250" y="4396317"/>
            <a:ext cx="537633" cy="375708"/>
          </a:xfrm>
          <a:custGeom>
            <a:avLst/>
            <a:gdLst>
              <a:gd name="connsiteX0" fmla="*/ 19050 w 537633"/>
              <a:gd name="connsiteY0" fmla="*/ 61383 h 375708"/>
              <a:gd name="connsiteX1" fmla="*/ 31750 w 537633"/>
              <a:gd name="connsiteY1" fmla="*/ 366183 h 375708"/>
              <a:gd name="connsiteX2" fmla="*/ 209550 w 537633"/>
              <a:gd name="connsiteY2" fmla="*/ 4233 h 375708"/>
              <a:gd name="connsiteX3" fmla="*/ 234950 w 537633"/>
              <a:gd name="connsiteY3" fmla="*/ 340783 h 375708"/>
              <a:gd name="connsiteX4" fmla="*/ 501650 w 537633"/>
              <a:gd name="connsiteY4" fmla="*/ 23283 h 375708"/>
              <a:gd name="connsiteX5" fmla="*/ 450850 w 537633"/>
              <a:gd name="connsiteY5" fmla="*/ 359833 h 37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633" h="375708">
                <a:moveTo>
                  <a:pt x="19050" y="61383"/>
                </a:moveTo>
                <a:cubicBezTo>
                  <a:pt x="9525" y="218545"/>
                  <a:pt x="0" y="375708"/>
                  <a:pt x="31750" y="366183"/>
                </a:cubicBezTo>
                <a:cubicBezTo>
                  <a:pt x="63500" y="356658"/>
                  <a:pt x="175683" y="8466"/>
                  <a:pt x="209550" y="4233"/>
                </a:cubicBezTo>
                <a:cubicBezTo>
                  <a:pt x="243417" y="0"/>
                  <a:pt x="186267" y="337608"/>
                  <a:pt x="234950" y="340783"/>
                </a:cubicBezTo>
                <a:cubicBezTo>
                  <a:pt x="283633" y="343958"/>
                  <a:pt x="465667" y="20108"/>
                  <a:pt x="501650" y="23283"/>
                </a:cubicBezTo>
                <a:cubicBezTo>
                  <a:pt x="537633" y="26458"/>
                  <a:pt x="494241" y="193145"/>
                  <a:pt x="450850" y="359833"/>
                </a:cubicBezTo>
              </a:path>
            </a:pathLst>
          </a:cu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6934200" y="438150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7257144" y="438150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7591425" y="438150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6934200" y="1333953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7257144" y="1333953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7591425" y="1333953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7181850" y="233407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7504794" y="233407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7839075" y="233407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6934200" y="338182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7257144" y="338182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7591425" y="338182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6934200" y="414382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7257144" y="414382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7591425" y="414382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8" name="Oval 97"/>
          <p:cNvSpPr/>
          <p:nvPr/>
        </p:nvSpPr>
        <p:spPr>
          <a:xfrm>
            <a:off x="6934200" y="452482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99" name="Oval 98"/>
          <p:cNvSpPr/>
          <p:nvPr/>
        </p:nvSpPr>
        <p:spPr>
          <a:xfrm>
            <a:off x="7257144" y="452482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00" name="Oval 99"/>
          <p:cNvSpPr/>
          <p:nvPr/>
        </p:nvSpPr>
        <p:spPr>
          <a:xfrm>
            <a:off x="7591425" y="452482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01" name="Oval 100"/>
          <p:cNvSpPr/>
          <p:nvPr/>
        </p:nvSpPr>
        <p:spPr>
          <a:xfrm>
            <a:off x="6943725" y="521062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2" name="Oval 101"/>
          <p:cNvSpPr/>
          <p:nvPr/>
        </p:nvSpPr>
        <p:spPr>
          <a:xfrm>
            <a:off x="7266669" y="521062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03" name="Oval 102"/>
          <p:cNvSpPr/>
          <p:nvPr/>
        </p:nvSpPr>
        <p:spPr>
          <a:xfrm>
            <a:off x="7600950" y="521062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04" name="Oval 103"/>
          <p:cNvSpPr/>
          <p:nvPr/>
        </p:nvSpPr>
        <p:spPr>
          <a:xfrm>
            <a:off x="6934200" y="620122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7257144" y="620122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7591425" y="620122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8171544" y="233407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6858000" y="2343603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3551</TotalTime>
  <Words>141</Words>
  <Application>Microsoft Office PowerPoint</Application>
  <PresentationFormat>On-screen Show (4:3)</PresentationFormat>
  <Paragraphs>102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ASU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Sreekar Krishna</dc:creator>
  <cp:lastModifiedBy>Sreekar Krishna</cp:lastModifiedBy>
  <cp:revision>16</cp:revision>
  <dcterms:created xsi:type="dcterms:W3CDTF">2009-12-23T01:38:09Z</dcterms:created>
  <dcterms:modified xsi:type="dcterms:W3CDTF">2009-12-29T07:50:21Z</dcterms:modified>
</cp:coreProperties>
</file>