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90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98</Words>
  <Application>Microsoft Office PowerPoint</Application>
  <PresentationFormat>On-screen Show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School of Computing and Informatics</cp:lastModifiedBy>
  <cp:revision>8</cp:revision>
  <dcterms:created xsi:type="dcterms:W3CDTF">2006-08-16T00:00:00Z</dcterms:created>
  <dcterms:modified xsi:type="dcterms:W3CDTF">2009-12-28T23:35:02Z</dcterms:modified>
</cp:coreProperties>
</file>