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F9FD"/>
    <a:srgbClr val="BD039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1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 descr="Confusion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2075" y="1166750"/>
            <a:ext cx="6400800" cy="48006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2565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90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908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988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242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42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242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242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242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7084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33800" y="21463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338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338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338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338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180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434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434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434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87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434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434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3434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27600" y="1600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953000" y="21463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53000" y="2679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3238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53000" y="3822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86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953000" y="43561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49657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864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118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118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118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118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11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98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5118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070600" y="15875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096000" y="2133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96000" y="2667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96000" y="322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96000" y="3810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0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0960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96</a:t>
            </a:r>
            <a:endParaRPr lang="en-US" b="1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TimeMatrix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102425"/>
            <a:ext cx="6400800" cy="4800600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2514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540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4.82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40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4.53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40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4.45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540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540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10896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0734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734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0734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734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734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734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3.43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6576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6830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830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6830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3.57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830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6830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3.62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6830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2672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2926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3.06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2926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2.45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2926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2.25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926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926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926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876800" y="16002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902200" y="21463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2.17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902200" y="2679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3.11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02200" y="3238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02200" y="3822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902200" y="43561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902200" y="49657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4356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610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4610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2.71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4610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2.93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4610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4610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1.68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610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1.53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19800" y="15875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045200" y="21336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045200" y="2667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45200" y="32258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45200" y="3810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045200" y="43434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2.64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045200" y="4953000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1.96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Comp.tif"/>
          <p:cNvPicPr>
            <a:picLocks noChangeAspect="1"/>
          </p:cNvPicPr>
          <p:nvPr/>
        </p:nvPicPr>
        <p:blipFill>
          <a:blip r:embed="rId2" cstate="print"/>
          <a:srcRect l="5986" t="5634" r="7394" b="5634"/>
          <a:stretch>
            <a:fillRect/>
          </a:stretch>
        </p:blipFill>
        <p:spPr>
          <a:xfrm>
            <a:off x="762000" y="533400"/>
            <a:ext cx="7239000" cy="5620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609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486550" y="2866250"/>
            <a:ext cx="22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 Time (ms)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42670" y="2724090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1642 ms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2670" y="3714690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BD0395"/>
                </a:solidFill>
              </a:rPr>
              <a:t>1082 ms</a:t>
            </a:r>
            <a:endParaRPr lang="en-US" sz="2000" b="1" dirty="0">
              <a:solidFill>
                <a:srgbClr val="BD039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8600" y="3181290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1402 ms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872350" y="1600200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2315 ms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112</Words>
  <Application>Microsoft Office PowerPoint</Application>
  <PresentationFormat>On-screen Show (4:3)</PresentationFormat>
  <Paragraphs>104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School of Computing and Informatics</cp:lastModifiedBy>
  <cp:revision>12</cp:revision>
  <dcterms:created xsi:type="dcterms:W3CDTF">2006-08-16T00:00:00Z</dcterms:created>
  <dcterms:modified xsi:type="dcterms:W3CDTF">2009-12-29T06:29:25Z</dcterms:modified>
</cp:coreProperties>
</file>