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4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582431" y="5736829"/>
                <a:ext cx="1650773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31" y="5736829"/>
                <a:ext cx="1650773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422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</cp:lastModifiedBy>
  <cp:revision>21</cp:revision>
  <dcterms:created xsi:type="dcterms:W3CDTF">2010-11-22T04:40:50Z</dcterms:created>
  <dcterms:modified xsi:type="dcterms:W3CDTF">2010-11-24T16:43:43Z</dcterms:modified>
</cp:coreProperties>
</file>