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2402EE"/>
    <a:srgbClr val="5DF9FD"/>
    <a:srgbClr val="FF66CC"/>
    <a:srgbClr val="BD039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8841" autoAdjust="0"/>
  </p:normalViewPr>
  <p:slideViewPr>
    <p:cSldViewPr>
      <p:cViewPr>
        <p:scale>
          <a:sx n="100" d="100"/>
          <a:sy n="100" d="100"/>
        </p:scale>
        <p:origin x="-294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 descr="Confusion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2075" y="1166750"/>
            <a:ext cx="6400800" cy="4800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565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0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0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90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90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08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988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242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42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242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242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084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3800" y="2146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38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338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338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338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338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180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434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434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434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434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434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276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53000" y="21463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530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530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530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530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530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86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11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11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11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11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118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98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11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706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960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60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960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960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960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Time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102425"/>
            <a:ext cx="6400800" cy="48006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2514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40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40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4.82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40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4.53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40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4.45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40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540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0896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734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734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734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734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734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734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576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6830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6830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830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830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830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3.62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830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2672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2926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3.06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926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2.45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926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2.25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926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926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926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8768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022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9022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3.11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022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022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9022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022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35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61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61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461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2.93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461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61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61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1.53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198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452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52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452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452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452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0452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1.96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imeComp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336699"/>
            <a:ext cx="8119732" cy="6096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94767" y="3962400"/>
            <a:ext cx="2362200" cy="1828800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18167" y="3037367"/>
            <a:ext cx="3276600" cy="2743200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6198" y="59648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05550" y="2866250"/>
            <a:ext cx="22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Time (ms)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2698899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1.64s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21683" y="3623932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1.08s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72736" y="3105090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1.4s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158779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2.31s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33600" y="4800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Correct Response Time for Group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4800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Correct Response Time for Group 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6564627" y="4604874"/>
            <a:ext cx="2286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5400000">
            <a:off x="6996466" y="4363135"/>
            <a:ext cx="201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Correct Response Time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5627192" y="3852532"/>
            <a:ext cx="38100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6700932" y="2343835"/>
            <a:ext cx="228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Incorrect Response Time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91000" y="579334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54282" y="3317618"/>
            <a:ext cx="22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Recognition Rate (%)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98755" y="1238250"/>
            <a:ext cx="2216445" cy="4359275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0756" y="1238250"/>
            <a:ext cx="3048000" cy="4362451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RecogRate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3025"/>
          <a:stretch>
            <a:fillRect/>
          </a:stretch>
        </p:blipFill>
        <p:spPr>
          <a:xfrm>
            <a:off x="1127760" y="838200"/>
            <a:ext cx="6187440" cy="53355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3600" y="137160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33CC"/>
                </a:solidFill>
              </a:rPr>
              <a:t>93%</a:t>
            </a:r>
            <a:endParaRPr lang="en-US" sz="2000" b="1" dirty="0">
              <a:solidFill>
                <a:srgbClr val="FF33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137160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2402EE"/>
                </a:solidFill>
              </a:rPr>
              <a:t>86%</a:t>
            </a:r>
            <a:endParaRPr lang="en-US" sz="2000" b="1" dirty="0">
              <a:solidFill>
                <a:srgbClr val="2402E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5360" y="264789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89%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117151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1162050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311877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007202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6951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87%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3809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87%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0667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86%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7906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98%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6466919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96%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98755" y="1238250"/>
            <a:ext cx="2521245" cy="4359275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0756" y="1238250"/>
            <a:ext cx="3048000" cy="4362451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evenRes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2139" y="838200"/>
            <a:ext cx="7107936" cy="533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0" y="579334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29553" y="1752600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100%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03223" y="24827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97.5%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21100" y="201930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98.5%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24200" y="117151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1162050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816577" y="4508023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1.23s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511902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1.99s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199844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90%</a:t>
            </a:r>
            <a:r>
              <a:rPr lang="en-US" dirty="0" smtClean="0"/>
              <a:t> ---- </a:t>
            </a:r>
            <a:r>
              <a:rPr lang="en-US" b="1" dirty="0" smtClean="0"/>
              <a:t>2.63s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885644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1.23s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571444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1.04s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95344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0.86s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971619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1.22s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1498600" y="1066800"/>
            <a:ext cx="609600" cy="464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OVA.tif"/>
          <p:cNvPicPr>
            <a:picLocks noChangeAspect="1"/>
          </p:cNvPicPr>
          <p:nvPr/>
        </p:nvPicPr>
        <p:blipFill>
          <a:blip r:embed="rId2" cstate="print"/>
          <a:srcRect l="9167" t="5753" r="18333" b="7333"/>
          <a:stretch>
            <a:fillRect/>
          </a:stretch>
        </p:blipFill>
        <p:spPr>
          <a:xfrm>
            <a:off x="838200" y="1295400"/>
            <a:ext cx="6629400" cy="41910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rot="5400000">
            <a:off x="2276475" y="3324225"/>
            <a:ext cx="13716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2416175" y="1895475"/>
            <a:ext cx="1066800" cy="787400"/>
          </a:xfrm>
          <a:custGeom>
            <a:avLst/>
            <a:gdLst>
              <a:gd name="connsiteX0" fmla="*/ 0 w 1066800"/>
              <a:gd name="connsiteY0" fmla="*/ 787400 h 787400"/>
              <a:gd name="connsiteX1" fmla="*/ 0 w 1066800"/>
              <a:gd name="connsiteY1" fmla="*/ 228600 h 787400"/>
              <a:gd name="connsiteX2" fmla="*/ 266700 w 1066800"/>
              <a:gd name="connsiteY2" fmla="*/ 0 h 787400"/>
              <a:gd name="connsiteX3" fmla="*/ 800100 w 1066800"/>
              <a:gd name="connsiteY3" fmla="*/ 0 h 787400"/>
              <a:gd name="connsiteX4" fmla="*/ 1060450 w 1066800"/>
              <a:gd name="connsiteY4" fmla="*/ 234950 h 787400"/>
              <a:gd name="connsiteX5" fmla="*/ 1066800 w 1066800"/>
              <a:gd name="connsiteY5" fmla="*/ 787400 h 787400"/>
              <a:gd name="connsiteX6" fmla="*/ 0 w 1066800"/>
              <a:gd name="connsiteY6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6800" h="787400">
                <a:moveTo>
                  <a:pt x="0" y="787400"/>
                </a:moveTo>
                <a:lnTo>
                  <a:pt x="0" y="228600"/>
                </a:lnTo>
                <a:lnTo>
                  <a:pt x="266700" y="0"/>
                </a:lnTo>
                <a:lnTo>
                  <a:pt x="800100" y="0"/>
                </a:lnTo>
                <a:lnTo>
                  <a:pt x="1060450" y="234950"/>
                </a:lnTo>
                <a:cubicBezTo>
                  <a:pt x="1062567" y="419100"/>
                  <a:pt x="1064683" y="603250"/>
                  <a:pt x="1066800" y="787400"/>
                </a:cubicBezTo>
                <a:lnTo>
                  <a:pt x="0" y="78740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16175" y="1654175"/>
            <a:ext cx="1073150" cy="241300"/>
          </a:xfrm>
          <a:custGeom>
            <a:avLst/>
            <a:gdLst>
              <a:gd name="connsiteX0" fmla="*/ 0 w 1073150"/>
              <a:gd name="connsiteY0" fmla="*/ 0 h 241300"/>
              <a:gd name="connsiteX1" fmla="*/ 1073150 w 1073150"/>
              <a:gd name="connsiteY1" fmla="*/ 6350 h 241300"/>
              <a:gd name="connsiteX2" fmla="*/ 787400 w 1073150"/>
              <a:gd name="connsiteY2" fmla="*/ 241300 h 241300"/>
              <a:gd name="connsiteX3" fmla="*/ 260350 w 1073150"/>
              <a:gd name="connsiteY3" fmla="*/ 228600 h 241300"/>
              <a:gd name="connsiteX4" fmla="*/ 0 w 1073150"/>
              <a:gd name="connsiteY4" fmla="*/ 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3150" h="241300">
                <a:moveTo>
                  <a:pt x="0" y="0"/>
                </a:moveTo>
                <a:lnTo>
                  <a:pt x="1073150" y="6350"/>
                </a:lnTo>
                <a:lnTo>
                  <a:pt x="787400" y="241300"/>
                </a:lnTo>
                <a:lnTo>
                  <a:pt x="260350" y="228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638425" y="1895475"/>
            <a:ext cx="60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86050" y="3971925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238875" y="2324100"/>
            <a:ext cx="5334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29350" y="2590800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5962650" y="1657350"/>
            <a:ext cx="1066800" cy="466725"/>
          </a:xfrm>
          <a:custGeom>
            <a:avLst/>
            <a:gdLst>
              <a:gd name="connsiteX0" fmla="*/ 238125 w 1066800"/>
              <a:gd name="connsiteY0" fmla="*/ 0 h 466725"/>
              <a:gd name="connsiteX1" fmla="*/ 0 w 1066800"/>
              <a:gd name="connsiteY1" fmla="*/ 114300 h 466725"/>
              <a:gd name="connsiteX2" fmla="*/ 0 w 1066800"/>
              <a:gd name="connsiteY2" fmla="*/ 466725 h 466725"/>
              <a:gd name="connsiteX3" fmla="*/ 1066800 w 1066800"/>
              <a:gd name="connsiteY3" fmla="*/ 466725 h 466725"/>
              <a:gd name="connsiteX4" fmla="*/ 1066800 w 1066800"/>
              <a:gd name="connsiteY4" fmla="*/ 104775 h 466725"/>
              <a:gd name="connsiteX5" fmla="*/ 838200 w 1066800"/>
              <a:gd name="connsiteY5" fmla="*/ 9525 h 466725"/>
              <a:gd name="connsiteX6" fmla="*/ 238125 w 1066800"/>
              <a:gd name="connsiteY6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6800" h="466725">
                <a:moveTo>
                  <a:pt x="238125" y="0"/>
                </a:moveTo>
                <a:lnTo>
                  <a:pt x="0" y="114300"/>
                </a:lnTo>
                <a:lnTo>
                  <a:pt x="0" y="466725"/>
                </a:lnTo>
                <a:lnTo>
                  <a:pt x="1066800" y="466725"/>
                </a:lnTo>
                <a:lnTo>
                  <a:pt x="1066800" y="104775"/>
                </a:lnTo>
                <a:lnTo>
                  <a:pt x="838200" y="9525"/>
                </a:lnTo>
                <a:lnTo>
                  <a:pt x="2381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962650" y="1552575"/>
            <a:ext cx="247650" cy="104775"/>
          </a:xfrm>
          <a:custGeom>
            <a:avLst/>
            <a:gdLst>
              <a:gd name="connsiteX0" fmla="*/ 0 w 247650"/>
              <a:gd name="connsiteY0" fmla="*/ 104775 h 104775"/>
              <a:gd name="connsiteX1" fmla="*/ 0 w 247650"/>
              <a:gd name="connsiteY1" fmla="*/ 0 h 104775"/>
              <a:gd name="connsiteX2" fmla="*/ 247650 w 247650"/>
              <a:gd name="connsiteY2" fmla="*/ 104775 h 104775"/>
              <a:gd name="connsiteX3" fmla="*/ 0 w 247650"/>
              <a:gd name="connsiteY3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104775">
                <a:moveTo>
                  <a:pt x="0" y="104775"/>
                </a:moveTo>
                <a:lnTo>
                  <a:pt x="0" y="0"/>
                </a:lnTo>
                <a:lnTo>
                  <a:pt x="247650" y="104775"/>
                </a:lnTo>
                <a:lnTo>
                  <a:pt x="0" y="10477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791325" y="1552575"/>
            <a:ext cx="247650" cy="114300"/>
          </a:xfrm>
          <a:custGeom>
            <a:avLst/>
            <a:gdLst>
              <a:gd name="connsiteX0" fmla="*/ 247650 w 247650"/>
              <a:gd name="connsiteY0" fmla="*/ 114300 h 114300"/>
              <a:gd name="connsiteX1" fmla="*/ 247650 w 247650"/>
              <a:gd name="connsiteY1" fmla="*/ 0 h 114300"/>
              <a:gd name="connsiteX2" fmla="*/ 0 w 247650"/>
              <a:gd name="connsiteY2" fmla="*/ 104775 h 114300"/>
              <a:gd name="connsiteX3" fmla="*/ 247650 w 247650"/>
              <a:gd name="connsiteY3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114300">
                <a:moveTo>
                  <a:pt x="247650" y="114300"/>
                </a:moveTo>
                <a:lnTo>
                  <a:pt x="247650" y="0"/>
                </a:lnTo>
                <a:lnTo>
                  <a:pt x="0" y="104775"/>
                </a:lnTo>
                <a:lnTo>
                  <a:pt x="247650" y="11430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6181725" y="1647825"/>
            <a:ext cx="60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201</Words>
  <Application>Microsoft Office PowerPoint</Application>
  <PresentationFormat>On-screen Show (4:3)</PresentationFormat>
  <Paragraphs>135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Sreekar Krishna</cp:lastModifiedBy>
  <cp:revision>84</cp:revision>
  <dcterms:created xsi:type="dcterms:W3CDTF">2006-08-16T00:00:00Z</dcterms:created>
  <dcterms:modified xsi:type="dcterms:W3CDTF">2010-01-03T02:53:10Z</dcterms:modified>
</cp:coreProperties>
</file>