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2336-2DB8-4494-9D80-7C7519868ED9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11BB-D676-4AF9-88A9-969A147F9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2336-2DB8-4494-9D80-7C7519868ED9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11BB-D676-4AF9-88A9-969A147F9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2336-2DB8-4494-9D80-7C7519868ED9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11BB-D676-4AF9-88A9-969A147F9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2336-2DB8-4494-9D80-7C7519868ED9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11BB-D676-4AF9-88A9-969A147F9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2336-2DB8-4494-9D80-7C7519868ED9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11BB-D676-4AF9-88A9-969A147F9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2336-2DB8-4494-9D80-7C7519868ED9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11BB-D676-4AF9-88A9-969A147F9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2336-2DB8-4494-9D80-7C7519868ED9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11BB-D676-4AF9-88A9-969A147F9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2336-2DB8-4494-9D80-7C7519868ED9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11BB-D676-4AF9-88A9-969A147F9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2336-2DB8-4494-9D80-7C7519868ED9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11BB-D676-4AF9-88A9-969A147F9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2336-2DB8-4494-9D80-7C7519868ED9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11BB-D676-4AF9-88A9-969A147F9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2336-2DB8-4494-9D80-7C7519868ED9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11BB-D676-4AF9-88A9-969A147F9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2336-2DB8-4494-9D80-7C7519868ED9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11BB-D676-4AF9-88A9-969A147F9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0" y="4572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Size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6858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810000" y="9144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Orientation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0" y="11430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13716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10000" y="16002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Size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10000" y="18288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810000" y="20574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Orientation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10000" y="22860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10000" y="25146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10000" y="51054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Size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810000" y="53340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810000" y="55626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Orientation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10000" y="57912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10000" y="60198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10000" y="2743200"/>
            <a:ext cx="1219200" cy="2362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810000" y="1600200"/>
            <a:ext cx="1219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10000" y="2743200"/>
            <a:ext cx="1219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810000" y="5105400"/>
            <a:ext cx="1219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3418196" y="3951596"/>
            <a:ext cx="2057400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38231" y="429904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Cell 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0786" y="6505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0786" y="8704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40786" y="11127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40786" y="13197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24583" y="1564944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Cell 5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527138" y="17855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27138" y="20055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527138" y="22477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27138" y="24547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819400" y="5105400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Cell 5(n-1)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895600" y="5334001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5(n-1) +1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895600" y="5521656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5(n-1) +2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2895600" y="57150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5(n-1) +3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895600" y="59436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5(n-1) +4</a:t>
            </a:r>
            <a:endParaRPr lang="en-US" sz="1400" dirty="0"/>
          </a:p>
        </p:txBody>
      </p:sp>
      <p:sp>
        <p:nvSpPr>
          <p:cNvPr id="63" name="Right Brace 62"/>
          <p:cNvSpPr/>
          <p:nvPr/>
        </p:nvSpPr>
        <p:spPr>
          <a:xfrm>
            <a:off x="5132696" y="519752"/>
            <a:ext cx="76200" cy="1066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/>
          <p:cNvSpPr/>
          <p:nvPr/>
        </p:nvSpPr>
        <p:spPr>
          <a:xfrm>
            <a:off x="5146344" y="1676400"/>
            <a:ext cx="76200" cy="1066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/>
          <p:cNvSpPr/>
          <p:nvPr/>
        </p:nvSpPr>
        <p:spPr>
          <a:xfrm>
            <a:off x="5105400" y="5132696"/>
            <a:ext cx="76200" cy="1066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257800" y="6858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Parameters for Gabor Filter 1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257800" y="18288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Parameters for Gabor Filter 2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16856" y="5320352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Parameters for Gabor Filter </a:t>
            </a:r>
            <a:r>
              <a:rPr lang="en-US" sz="1400" i="1" dirty="0" smtClean="0"/>
              <a:t>n</a:t>
            </a:r>
            <a:endParaRPr lang="en-US" sz="1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7200" y="838200"/>
            <a:ext cx="2819400" cy="281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47800" y="914400"/>
            <a:ext cx="685800" cy="228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1219200"/>
            <a:ext cx="685800" cy="228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05000" y="1219200"/>
            <a:ext cx="6858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38200" y="1600200"/>
            <a:ext cx="6858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" y="1981200"/>
            <a:ext cx="6858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7800" y="1981200"/>
            <a:ext cx="6858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52600" y="1600200"/>
            <a:ext cx="6858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2362200"/>
            <a:ext cx="685800" cy="228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38400" y="1828800"/>
            <a:ext cx="6858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600200" y="2438400"/>
            <a:ext cx="685800" cy="228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62200" y="2286000"/>
            <a:ext cx="6858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71600" y="2819400"/>
            <a:ext cx="685800" cy="2286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66800" y="3124200"/>
            <a:ext cx="6858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81200" y="3124200"/>
            <a:ext cx="685800" cy="2286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9800" y="2743200"/>
            <a:ext cx="685800" cy="228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5800" y="2667000"/>
            <a:ext cx="685800" cy="228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2000" y="37338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1: Creation of random parent/gene pool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524000" y="5029200"/>
            <a:ext cx="6858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2000" y="52578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Randomly generated parent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4648200" y="1066800"/>
            <a:ext cx="1219200" cy="1752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Fitness Function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733800" y="1828800"/>
            <a:ext cx="6858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19600" y="1942306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867400" y="1940256"/>
            <a:ext cx="228600" cy="5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96000" y="1828800"/>
            <a:ext cx="6858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5029200"/>
            <a:ext cx="6858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91000" y="525482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Ranked parent</a:t>
            </a:r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7467600" y="1264920"/>
            <a:ext cx="685800" cy="228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67600" y="1610360"/>
            <a:ext cx="685800" cy="228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467600" y="1955800"/>
            <a:ext cx="6858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67600" y="919480"/>
            <a:ext cx="6858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467600" y="228600"/>
            <a:ext cx="6858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600" y="3337560"/>
            <a:ext cx="6858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467600" y="2646680"/>
            <a:ext cx="6858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467600" y="2301240"/>
            <a:ext cx="685800" cy="228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467600" y="574040"/>
            <a:ext cx="6858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467600" y="3683000"/>
            <a:ext cx="685800" cy="228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467600" y="5410200"/>
            <a:ext cx="6858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467600" y="4373880"/>
            <a:ext cx="685800" cy="2286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467600" y="4719320"/>
            <a:ext cx="6858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467600" y="5064760"/>
            <a:ext cx="685800" cy="2286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467600" y="4028440"/>
            <a:ext cx="685800" cy="228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67600" y="2992120"/>
            <a:ext cx="685800" cy="228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191000" y="2971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2: Rank the parents in the pool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29400" y="5715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3: Arrange parents based on rank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76400" y="1266900"/>
            <a:ext cx="685800" cy="228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76400" y="1612340"/>
            <a:ext cx="685800" cy="228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76400" y="1957780"/>
            <a:ext cx="6858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6400" y="921460"/>
            <a:ext cx="6858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76400" y="230580"/>
            <a:ext cx="6858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76400" y="3339540"/>
            <a:ext cx="6858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6400" y="2648660"/>
            <a:ext cx="6858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76400" y="2303220"/>
            <a:ext cx="685800" cy="228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76400" y="576020"/>
            <a:ext cx="6858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76400" y="3684980"/>
            <a:ext cx="685800" cy="228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76400" y="5412180"/>
            <a:ext cx="6858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676400" y="4375860"/>
            <a:ext cx="685800" cy="2286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76400" y="4721300"/>
            <a:ext cx="6858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676400" y="5066740"/>
            <a:ext cx="685800" cy="2286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76400" y="4030420"/>
            <a:ext cx="685800" cy="228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76400" y="2994100"/>
            <a:ext cx="685800" cy="228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98514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98514" y="47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98514" y="816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98514" y="1178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98514" y="1496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98514" y="1842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98514" y="221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98514" y="2530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98514" y="287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81496" y="32140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81496" y="35950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81496" y="3948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81496" y="42691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1496" y="464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1496" y="5021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81496" y="5347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6" name="Right Brace 35"/>
          <p:cNvSpPr/>
          <p:nvPr/>
        </p:nvSpPr>
        <p:spPr>
          <a:xfrm>
            <a:off x="2514600" y="230580"/>
            <a:ext cx="1524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2514600" y="992580"/>
            <a:ext cx="152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230580"/>
            <a:ext cx="6858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67200" y="576020"/>
            <a:ext cx="6858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67200" y="1338020"/>
            <a:ext cx="685800" cy="228600"/>
          </a:xfrm>
          <a:prstGeom prst="ellipse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67200" y="1683460"/>
            <a:ext cx="685800" cy="228600"/>
          </a:xfrm>
          <a:prstGeom prst="ellipse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67200" y="2028900"/>
            <a:ext cx="685800" cy="22860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67200" y="992580"/>
            <a:ext cx="685800" cy="228600"/>
          </a:xfrm>
          <a:prstGeom prst="ellipse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67200" y="2719780"/>
            <a:ext cx="685800" cy="228600"/>
          </a:xfrm>
          <a:prstGeom prst="ellips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67200" y="2374340"/>
            <a:ext cx="685800" cy="228600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267200" y="3049980"/>
            <a:ext cx="685800" cy="228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67200" y="4777180"/>
            <a:ext cx="6858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67200" y="3740860"/>
            <a:ext cx="685800" cy="2286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267200" y="4086300"/>
            <a:ext cx="6858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267200" y="4431740"/>
            <a:ext cx="685800" cy="2286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267200" y="3395420"/>
            <a:ext cx="685800" cy="228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267200" y="5183580"/>
            <a:ext cx="6858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819400" y="53538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819400" y="190698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eft Brace 56"/>
          <p:cNvSpPr/>
          <p:nvPr/>
        </p:nvSpPr>
        <p:spPr>
          <a:xfrm>
            <a:off x="4038600" y="992580"/>
            <a:ext cx="152400" cy="1981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4038600" y="230580"/>
            <a:ext cx="1524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044303" y="24224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895600" y="1586552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Crossed</a:t>
            </a:r>
            <a:endParaRPr lang="en-US" dirty="0"/>
          </a:p>
        </p:txBody>
      </p:sp>
      <p:sp>
        <p:nvSpPr>
          <p:cNvPr id="63" name="Right Brace 62"/>
          <p:cNvSpPr/>
          <p:nvPr/>
        </p:nvSpPr>
        <p:spPr>
          <a:xfrm>
            <a:off x="5105400" y="3049980"/>
            <a:ext cx="152400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257800" y="365958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Newly added random parents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143000" y="5867400"/>
            <a:ext cx="15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generation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5867400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generation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5562600" y="2743200"/>
            <a:ext cx="1219200" cy="2362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562600" y="16002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Size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562600" y="18288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5562600" y="20574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Orientation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562600" y="22860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562600" y="25146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5562600" y="2743200"/>
            <a:ext cx="1219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562600" y="457200"/>
            <a:ext cx="1219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Size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562600" y="685800"/>
            <a:ext cx="1219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5562600" y="914400"/>
            <a:ext cx="1219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Orientation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562600" y="11430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562600" y="13716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4572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Size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6858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990600" y="9144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Orientation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11430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3716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0600" y="16002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Size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600" y="18288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990600" y="20574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Orientation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22860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90600" y="25146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90600" y="51054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Size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0600" y="53340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990600" y="55626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Orientation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90600" y="57912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90600" y="60198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0600" y="2743200"/>
            <a:ext cx="1219200" cy="2362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990600" y="1600200"/>
            <a:ext cx="1219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90600" y="2743200"/>
            <a:ext cx="1219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90600" y="5105400"/>
            <a:ext cx="1219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98796" y="3951596"/>
            <a:ext cx="2057400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43200" y="457200"/>
            <a:ext cx="1219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Size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43200" y="685800"/>
            <a:ext cx="1219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743200" y="914400"/>
            <a:ext cx="1219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Orientation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43200" y="1143000"/>
            <a:ext cx="1219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43200" y="1371600"/>
            <a:ext cx="1219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43200" y="16002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Size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43200" y="18288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2743200" y="20574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Orientation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743200" y="22860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43200" y="25146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743200" y="5105400"/>
            <a:ext cx="12192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Size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743200" y="5334000"/>
            <a:ext cx="12192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743200" y="5562600"/>
            <a:ext cx="12192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Orientation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743200" y="5791200"/>
            <a:ext cx="12192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743200" y="6019800"/>
            <a:ext cx="12192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743200" y="2743200"/>
            <a:ext cx="1219200" cy="2362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743200" y="1600200"/>
            <a:ext cx="1219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43200" y="2743200"/>
            <a:ext cx="12192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43200" y="5105400"/>
            <a:ext cx="1219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2351396" y="3951596"/>
            <a:ext cx="2057400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562600" y="1600200"/>
            <a:ext cx="1219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562600" y="5105400"/>
            <a:ext cx="12192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Size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562600" y="5334000"/>
            <a:ext cx="12192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5562600" y="5562600"/>
            <a:ext cx="12192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Orientation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562600" y="57912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562600" y="60198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62600" y="5105400"/>
            <a:ext cx="1219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89314" y="6248400"/>
            <a:ext cx="96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41914" y="6248400"/>
            <a:ext cx="96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624688" y="6248400"/>
            <a:ext cx="115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Crossover </a:t>
            </a:r>
            <a:endParaRPr lang="en-US" dirty="0"/>
          </a:p>
        </p:txBody>
      </p:sp>
      <p:sp>
        <p:nvSpPr>
          <p:cNvPr id="71" name="Right Arrow 70"/>
          <p:cNvSpPr/>
          <p:nvPr/>
        </p:nvSpPr>
        <p:spPr>
          <a:xfrm>
            <a:off x="4267200" y="2895600"/>
            <a:ext cx="1143000" cy="6096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218296" y="2999096"/>
            <a:ext cx="1104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rot="10800000">
            <a:off x="6934200" y="128175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6934200" y="1447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6934200" y="22082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>
            <a:off x="6934201" y="5228915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0800000">
            <a:off x="6934201" y="54848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>
            <a:off x="6934201" y="5638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16200000">
            <a:off x="5442466" y="3168134"/>
            <a:ext cx="502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 locations of crossover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667000"/>
            <a:ext cx="1219200" cy="2362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5240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Size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1752600"/>
            <a:ext cx="12192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048000" y="19812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Orientation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22098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2438400"/>
            <a:ext cx="1219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0" y="2667000"/>
            <a:ext cx="1219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48000" y="381000"/>
            <a:ext cx="1219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Size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0" y="609600"/>
            <a:ext cx="1219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048000" y="838200"/>
            <a:ext cx="12192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Orientation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066800"/>
            <a:ext cx="12192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0" y="12954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48000" y="1524000"/>
            <a:ext cx="1219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48000" y="5029200"/>
            <a:ext cx="12192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Size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0" y="5257800"/>
            <a:ext cx="12192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Frequency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048000" y="5486400"/>
            <a:ext cx="12192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Orientation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0" y="57150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8000" y="59436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048000" y="5029200"/>
            <a:ext cx="1219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10088" y="6172200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4419600" y="120555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4419600" y="1905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4419601" y="5152715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2927866" y="3091934"/>
            <a:ext cx="502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 locations of mutation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224</Words>
  <Application>Microsoft Office PowerPoint</Application>
  <PresentationFormat>On-screen Show (4:3)</PresentationFormat>
  <Paragraphs>127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ASU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Sreekar</dc:creator>
  <cp:lastModifiedBy>Sreekar</cp:lastModifiedBy>
  <cp:revision>13</cp:revision>
  <dcterms:created xsi:type="dcterms:W3CDTF">2010-11-13T02:42:51Z</dcterms:created>
  <dcterms:modified xsi:type="dcterms:W3CDTF">2010-11-13T04:09:59Z</dcterms:modified>
</cp:coreProperties>
</file>