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1" autoAdjust="0"/>
  </p:normalViewPr>
  <p:slideViewPr>
    <p:cSldViewPr>
      <p:cViewPr>
        <p:scale>
          <a:sx n="70" d="100"/>
          <a:sy n="70" d="100"/>
        </p:scale>
        <p:origin x="-129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D828B-791D-4A05-BCD5-4EFF8FD844A1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BF2B3-F3E4-422A-9705-616E6CE972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BF2B3-F3E4-422A-9705-616E6CE972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685-AF4D-4E2A-9049-A8027048CE3D}" type="datetimeFigureOut">
              <a:rPr lang="en-US" smtClean="0"/>
              <a:pPr/>
              <a:t>6/9/2010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0C54F-264D-451A-B126-0167B80F48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9538" y="682625"/>
            <a:ext cx="6383337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44335"/>
          <a:stretch>
            <a:fillRect/>
          </a:stretch>
        </p:blipFill>
        <p:spPr bwMode="auto">
          <a:xfrm>
            <a:off x="3530476" y="3962400"/>
            <a:ext cx="83909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419600" y="426571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Speech</a:t>
            </a:r>
            <a:endParaRPr lang="en-US" sz="1400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2" name="Picture 11" descr="fac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143000"/>
            <a:ext cx="1042048" cy="814351"/>
          </a:xfrm>
          <a:prstGeom prst="rect">
            <a:avLst/>
          </a:prstGeom>
        </p:spPr>
      </p:pic>
      <p:pic>
        <p:nvPicPr>
          <p:cNvPr id="13" name="Picture 12" descr="speech1.jpg"/>
          <p:cNvPicPr>
            <a:picLocks noChangeAspect="1"/>
          </p:cNvPicPr>
          <p:nvPr/>
        </p:nvPicPr>
        <p:blipFill>
          <a:blip r:embed="rId4" cstate="print"/>
          <a:srcRect l="18497"/>
          <a:stretch>
            <a:fillRect/>
          </a:stretch>
        </p:blipFill>
        <p:spPr>
          <a:xfrm>
            <a:off x="3445664" y="3048000"/>
            <a:ext cx="1008721" cy="762000"/>
          </a:xfrm>
          <a:prstGeom prst="rect">
            <a:avLst/>
          </a:prstGeom>
        </p:spPr>
      </p:pic>
      <p:pic>
        <p:nvPicPr>
          <p:cNvPr id="14" name="Picture 13" descr="J-102-0013_vitruvian_man_50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0924" y="2133600"/>
            <a:ext cx="838200" cy="838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85323" y="138089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Face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7270" y="238342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Body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7236" y="3259723"/>
            <a:ext cx="64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 pitchFamily="18" charset="0"/>
              </a:rPr>
              <a:t>Voice</a:t>
            </a:r>
            <a:endParaRPr lang="en-US" sz="1600" dirty="0">
              <a:latin typeface="Times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4600" y="3057525"/>
            <a:ext cx="762000" cy="1752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4600" y="1143000"/>
            <a:ext cx="762000" cy="1905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70793" y="3701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Audio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476561" y="1872608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Visual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3809999"/>
            <a:ext cx="762000" cy="10001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81600" y="1143000"/>
            <a:ext cx="762000" cy="2667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124937" y="4082407"/>
            <a:ext cx="78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4900548" y="2245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Non-verbal</a:t>
            </a:r>
            <a:endParaRPr lang="en-US" dirty="0">
              <a:solidFill>
                <a:schemeClr val="bg1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9200" y="7620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Encoding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62200" y="7620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pitchFamily="18" charset="0"/>
                <a:cs typeface="Times" pitchFamily="18" charset="0"/>
              </a:rPr>
              <a:t>Decoding</a:t>
            </a:r>
            <a:endParaRPr lang="en-US" dirty="0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</Words>
  <Application>Microsoft Office PowerPoint</Application>
  <PresentationFormat>On-screen Show (4:3)</PresentationFormat>
  <Paragraphs>11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Sreekar Krishna</dc:creator>
  <cp:lastModifiedBy>School of Computing and Informatics</cp:lastModifiedBy>
  <cp:revision>4</cp:revision>
  <dcterms:created xsi:type="dcterms:W3CDTF">2008-10-09T16:34:49Z</dcterms:created>
  <dcterms:modified xsi:type="dcterms:W3CDTF">2010-06-09T20:31:25Z</dcterms:modified>
</cp:coreProperties>
</file>