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1" autoAdjust="0"/>
  </p:normalViewPr>
  <p:slideViewPr>
    <p:cSldViewPr>
      <p:cViewPr>
        <p:scale>
          <a:sx n="100" d="100"/>
          <a:sy n="100" d="100"/>
        </p:scale>
        <p:origin x="-2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28B-791D-4A05-BCD5-4EFF8FD844A1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F2B3-F3E4-422A-9705-616E6CE97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F2B3-F3E4-422A-9705-616E6CE972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685-AF4D-4E2A-9049-A8027048CE3D}" type="datetimeFigureOut">
              <a:rPr lang="en-US" smtClean="0"/>
              <a:pPr/>
              <a:t>11/14/2009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286000" y="45720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04800" y="25908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42506" y="4609306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839494" y="4609306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057106" y="4609306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209800" y="3974068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8208" y="4325287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 pitchFamily="18" charset="0"/>
              </a:rPr>
              <a:t>Leakiness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152400"/>
            <a:ext cx="198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</a:rPr>
              <a:t>Information</a:t>
            </a:r>
            <a:endParaRPr lang="en-US" sz="2400" dirty="0">
              <a:latin typeface="Times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2209800" y="10668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2209800" y="268605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ac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609600"/>
            <a:ext cx="1270648" cy="993000"/>
          </a:xfrm>
          <a:prstGeom prst="rect">
            <a:avLst/>
          </a:prstGeom>
        </p:spPr>
      </p:pic>
      <p:pic>
        <p:nvPicPr>
          <p:cNvPr id="23" name="Picture 22" descr="speech1.jpg"/>
          <p:cNvPicPr>
            <a:picLocks noChangeAspect="1"/>
          </p:cNvPicPr>
          <p:nvPr/>
        </p:nvPicPr>
        <p:blipFill>
          <a:blip r:embed="rId4" cstate="print"/>
          <a:srcRect l="18497"/>
          <a:stretch>
            <a:fillRect/>
          </a:stretch>
        </p:blipFill>
        <p:spPr>
          <a:xfrm>
            <a:off x="5486400" y="3505200"/>
            <a:ext cx="1210465" cy="914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16368" y="37893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514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1684" y="8830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0.42</a:t>
            </a:r>
            <a:endParaRPr lang="en-US" dirty="0"/>
          </a:p>
        </p:txBody>
      </p:sp>
      <p:pic>
        <p:nvPicPr>
          <p:cNvPr id="22" name="Picture 21" descr="J-102-0013_vitruvian_man_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2133600"/>
            <a:ext cx="893800" cy="893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76600" y="16002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Face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182880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Body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3200400"/>
            <a:ext cx="64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Voice</a:t>
            </a:r>
            <a:endParaRPr lang="en-US" sz="1600" dirty="0">
              <a:latin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88773" y="4925704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64069" y="472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High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1213" y="47380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Low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4335"/>
          <a:stretch>
            <a:fillRect/>
          </a:stretch>
        </p:blipFill>
        <p:spPr bwMode="auto">
          <a:xfrm>
            <a:off x="3530476" y="3962400"/>
            <a:ext cx="8390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19600" y="426571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Speech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2" name="Picture 11" descr="fac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143000"/>
            <a:ext cx="1042048" cy="814351"/>
          </a:xfrm>
          <a:prstGeom prst="rect">
            <a:avLst/>
          </a:prstGeom>
        </p:spPr>
      </p:pic>
      <p:pic>
        <p:nvPicPr>
          <p:cNvPr id="13" name="Picture 12" descr="speech1.jpg"/>
          <p:cNvPicPr>
            <a:picLocks noChangeAspect="1"/>
          </p:cNvPicPr>
          <p:nvPr/>
        </p:nvPicPr>
        <p:blipFill>
          <a:blip r:embed="rId4" cstate="print"/>
          <a:srcRect l="18497"/>
          <a:stretch>
            <a:fillRect/>
          </a:stretch>
        </p:blipFill>
        <p:spPr>
          <a:xfrm>
            <a:off x="3445664" y="3048000"/>
            <a:ext cx="1008721" cy="762000"/>
          </a:xfrm>
          <a:prstGeom prst="rect">
            <a:avLst/>
          </a:prstGeom>
        </p:spPr>
      </p:pic>
      <p:pic>
        <p:nvPicPr>
          <p:cNvPr id="14" name="Picture 13" descr="J-102-0013_vitruvian_man_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0924" y="2133600"/>
            <a:ext cx="838200" cy="83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5323" y="138089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Face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7270" y="238342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Body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7236" y="3259723"/>
            <a:ext cx="64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Voice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4600" y="3057525"/>
            <a:ext cx="762000" cy="1752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4600" y="1143000"/>
            <a:ext cx="762000" cy="1905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70793" y="3701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476561" y="1872608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3809999"/>
            <a:ext cx="762000" cy="1000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1143000"/>
            <a:ext cx="762000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124937" y="4082407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900548" y="2245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762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Encoding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7620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Decoding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FaceProcessing</cp:lastModifiedBy>
  <cp:revision>3</cp:revision>
  <dcterms:created xsi:type="dcterms:W3CDTF">2008-10-09T16:34:49Z</dcterms:created>
  <dcterms:modified xsi:type="dcterms:W3CDTF">2009-11-14T09:56:58Z</dcterms:modified>
</cp:coreProperties>
</file>