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F9FD"/>
    <a:srgbClr val="FF66CC"/>
    <a:srgbClr val="BD039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8841" autoAdjust="0"/>
  </p:normalViewPr>
  <p:slideViewPr>
    <p:cSldViewPr>
      <p:cViewPr>
        <p:scale>
          <a:sx n="125" d="100"/>
          <a:sy n="125" d="100"/>
        </p:scale>
        <p:origin x="426" y="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 descr="ConfusionMatrix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2075" y="1166750"/>
            <a:ext cx="6400800" cy="48006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5654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908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908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908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908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908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8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988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242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242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242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42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242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08400" y="1600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33800" y="21463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33800" y="2679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87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33800" y="3238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33800" y="3822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33800" y="43561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33800" y="4965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180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434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434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34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87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434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434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434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27600" y="1600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953000" y="21463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53000" y="2679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53000" y="3238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53000" y="3822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53000" y="43561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953000" y="4965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4864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118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118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118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118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11800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98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5118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706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960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960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960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960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60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960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TimeMatrix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102425"/>
            <a:ext cx="6400800" cy="4800600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25146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2.12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400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2.32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400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4.82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400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4.53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400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4.45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400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5400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10896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4.17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0734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2.72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0734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3.48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734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3.56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0734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734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734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3.43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657600" y="16002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683000" y="21463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683000" y="2679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683000" y="3238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3.57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83000" y="3822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683000" y="43561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3.62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83000" y="4965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2672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2926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3.06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2926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2.45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2926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2.25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2926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2926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2926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1.67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876800" y="16002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902200" y="21463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2.17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902200" y="2679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3.11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02200" y="3238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902200" y="3822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902200" y="43561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902200" y="4965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4356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4610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4610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2.71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4610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2.93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4610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4610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1.68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4610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1.53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0198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0452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0452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0452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452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0452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0452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1.96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imeComp.t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336699"/>
            <a:ext cx="8119732" cy="6096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094767" y="3962400"/>
            <a:ext cx="2362200" cy="1828800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18167" y="3037367"/>
            <a:ext cx="3276600" cy="2743200"/>
          </a:xfrm>
          <a:prstGeom prst="rect">
            <a:avLst/>
          </a:prstGeom>
          <a:solidFill>
            <a:schemeClr val="bg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26198" y="596486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Stimulation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105550" y="2866250"/>
            <a:ext cx="22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 Time (ms)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2698899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1.64s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21683" y="3623932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1.08s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72736" y="3105090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1.4s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158779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2.31s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33600" y="4800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Correct Response Time for Group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9200" y="4800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Correct Response Time for Group 2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6564627" y="4604874"/>
            <a:ext cx="22860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5400000">
            <a:off x="6996466" y="4363135"/>
            <a:ext cx="201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Correct Response Time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5627192" y="3852532"/>
            <a:ext cx="3810000" cy="1588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6700932" y="2343835"/>
            <a:ext cx="228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Avg. Incorrect Response Time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cogRate.t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7600" y="838200"/>
            <a:ext cx="7112000" cy="533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1000" y="579334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Stimulation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54282" y="3317618"/>
            <a:ext cx="22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Recognition Rate (%)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98755" y="1238250"/>
            <a:ext cx="2521245" cy="4359275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0756" y="1238250"/>
            <a:ext cx="3048000" cy="4362451"/>
          </a:xfrm>
          <a:prstGeom prst="rect">
            <a:avLst/>
          </a:prstGeom>
          <a:solidFill>
            <a:schemeClr val="bg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186684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93%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14675" y="2886075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86%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59221" y="2466975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89%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1171515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1162050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2311877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90%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007202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81%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3695144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87%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4380944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87%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066744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86%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5790644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98%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6466919" y="5003324"/>
            <a:ext cx="7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96%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98755" y="1238250"/>
            <a:ext cx="2521245" cy="4359275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50756" y="1238250"/>
            <a:ext cx="3048000" cy="4362451"/>
          </a:xfrm>
          <a:prstGeom prst="rect">
            <a:avLst/>
          </a:prstGeom>
          <a:solidFill>
            <a:schemeClr val="bg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evenRes.t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2139" y="838200"/>
            <a:ext cx="7107936" cy="5330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1000" y="579334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Stimulation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29553" y="1752600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100%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03223" y="248279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97.5%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21100" y="201930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98.5%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24200" y="1171515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91200" y="1162050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816577" y="4508023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r>
              <a:rPr lang="en-US" dirty="0" smtClean="0"/>
              <a:t> --- </a:t>
            </a:r>
            <a:r>
              <a:rPr lang="en-US" b="1" dirty="0" smtClean="0"/>
              <a:t>1.23s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2511902" y="4508024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r>
              <a:rPr lang="en-US" dirty="0" smtClean="0"/>
              <a:t> --- </a:t>
            </a:r>
            <a:r>
              <a:rPr lang="en-US" b="1" dirty="0" smtClean="0"/>
              <a:t>1.99s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199844" y="4508024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90%</a:t>
            </a:r>
            <a:r>
              <a:rPr lang="en-US" dirty="0" smtClean="0"/>
              <a:t> ---- </a:t>
            </a:r>
            <a:r>
              <a:rPr lang="en-US" b="1" dirty="0" smtClean="0"/>
              <a:t>2.63s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885644" y="4508024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r>
              <a:rPr lang="en-US" dirty="0" smtClean="0"/>
              <a:t> --- </a:t>
            </a:r>
            <a:r>
              <a:rPr lang="en-US" b="1" dirty="0" smtClean="0"/>
              <a:t>1.23s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4571444" y="4508024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r>
              <a:rPr lang="en-US" dirty="0" smtClean="0"/>
              <a:t> --- </a:t>
            </a:r>
            <a:r>
              <a:rPr lang="en-US" b="1" dirty="0" smtClean="0"/>
              <a:t>1.04s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295344" y="4508024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r>
              <a:rPr lang="en-US" dirty="0" smtClean="0"/>
              <a:t> --- </a:t>
            </a:r>
            <a:r>
              <a:rPr lang="en-US" b="1" dirty="0" smtClean="0"/>
              <a:t>0.86s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5971619" y="4508024"/>
            <a:ext cx="176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100%</a:t>
            </a:r>
            <a:r>
              <a:rPr lang="en-US" dirty="0" smtClean="0"/>
              <a:t> --- </a:t>
            </a:r>
            <a:r>
              <a:rPr lang="en-US" b="1" dirty="0" smtClean="0"/>
              <a:t>1.22s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201</Words>
  <Application>Microsoft Office PowerPoint</Application>
  <PresentationFormat>On-screen Show (4:3)</PresentationFormat>
  <Paragraphs>135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Sreekar Krishna</cp:lastModifiedBy>
  <cp:revision>24</cp:revision>
  <dcterms:created xsi:type="dcterms:W3CDTF">2006-08-16T00:00:00Z</dcterms:created>
  <dcterms:modified xsi:type="dcterms:W3CDTF">2009-12-31T01:36:46Z</dcterms:modified>
</cp:coreProperties>
</file>