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B2BF0-3CDA-4216-BA02-3E9ABA11DD5A}" type="datetimeFigureOut">
              <a:rPr lang="en-US" smtClean="0"/>
              <a:t>6/15/2008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EBEC3-6448-4C8D-82EB-F50BB9406A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EBEC3-6448-4C8D-82EB-F50BB9406A8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4365-3F04-4DDB-9E62-E76580EBA694}" type="datetimeFigureOut">
              <a:rPr lang="en-US" smtClean="0"/>
              <a:t>6/15/2008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8C12-31CA-403E-A97A-CCA4095B68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4365-3F04-4DDB-9E62-E76580EBA694}" type="datetimeFigureOut">
              <a:rPr lang="en-US" smtClean="0"/>
              <a:t>6/15/2008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8C12-31CA-403E-A97A-CCA4095B68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4365-3F04-4DDB-9E62-E76580EBA694}" type="datetimeFigureOut">
              <a:rPr lang="en-US" smtClean="0"/>
              <a:t>6/15/2008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8C12-31CA-403E-A97A-CCA4095B68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4365-3F04-4DDB-9E62-E76580EBA694}" type="datetimeFigureOut">
              <a:rPr lang="en-US" smtClean="0"/>
              <a:t>6/15/2008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8C12-31CA-403E-A97A-CCA4095B68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4365-3F04-4DDB-9E62-E76580EBA694}" type="datetimeFigureOut">
              <a:rPr lang="en-US" smtClean="0"/>
              <a:t>6/15/2008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8C12-31CA-403E-A97A-CCA4095B68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4365-3F04-4DDB-9E62-E76580EBA694}" type="datetimeFigureOut">
              <a:rPr lang="en-US" smtClean="0"/>
              <a:t>6/15/2008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8C12-31CA-403E-A97A-CCA4095B68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4365-3F04-4DDB-9E62-E76580EBA694}" type="datetimeFigureOut">
              <a:rPr lang="en-US" smtClean="0"/>
              <a:t>6/15/2008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8C12-31CA-403E-A97A-CCA4095B68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4365-3F04-4DDB-9E62-E76580EBA694}" type="datetimeFigureOut">
              <a:rPr lang="en-US" smtClean="0"/>
              <a:t>6/15/2008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8C12-31CA-403E-A97A-CCA4095B68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4365-3F04-4DDB-9E62-E76580EBA694}" type="datetimeFigureOut">
              <a:rPr lang="en-US" smtClean="0"/>
              <a:t>6/15/2008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8C12-31CA-403E-A97A-CCA4095B68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4365-3F04-4DDB-9E62-E76580EBA694}" type="datetimeFigureOut">
              <a:rPr lang="en-US" smtClean="0"/>
              <a:t>6/15/2008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8C12-31CA-403E-A97A-CCA4095B68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4365-3F04-4DDB-9E62-E76580EBA694}" type="datetimeFigureOut">
              <a:rPr lang="en-US" smtClean="0"/>
              <a:t>6/15/2008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8C12-31CA-403E-A97A-CCA4095B68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F4365-3F04-4DDB-9E62-E76580EBA694}" type="datetimeFigureOut">
              <a:rPr lang="en-US" smtClean="0"/>
              <a:t>6/15/2008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8C12-31CA-403E-A97A-CCA4095B68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po0001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295400"/>
            <a:ext cx="3454400" cy="2590800"/>
          </a:xfrm>
          <a:prstGeom prst="rect">
            <a:avLst/>
          </a:prstGeom>
        </p:spPr>
      </p:pic>
      <p:pic>
        <p:nvPicPr>
          <p:cNvPr id="5" name="Picture 4" descr="Tom_Cruise_1_37_3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4114800"/>
            <a:ext cx="762000" cy="762000"/>
          </a:xfrm>
          <a:prstGeom prst="rect">
            <a:avLst/>
          </a:prstGeom>
        </p:spPr>
      </p:pic>
      <p:pic>
        <p:nvPicPr>
          <p:cNvPr id="6" name="Picture 5" descr="Tom_Cruise_1_37_2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4114800"/>
            <a:ext cx="533400" cy="533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13888" y="2755392"/>
            <a:ext cx="533400" cy="533400"/>
          </a:xfrm>
          <a:prstGeom prst="rect">
            <a:avLst/>
          </a:prstGeom>
          <a:solidFill>
            <a:schemeClr val="accent1">
              <a:alpha val="31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1752600"/>
            <a:ext cx="762000" cy="762000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80232" y="4071902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Face 1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78919" y="4081046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Face 2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ASU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Sreekar Krishna</dc:creator>
  <cp:lastModifiedBy>Sreekar Krishna</cp:lastModifiedBy>
  <cp:revision>1</cp:revision>
  <dcterms:created xsi:type="dcterms:W3CDTF">2008-06-16T06:54:40Z</dcterms:created>
  <dcterms:modified xsi:type="dcterms:W3CDTF">2008-06-16T07:01:08Z</dcterms:modified>
</cp:coreProperties>
</file>