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04BEFD-DEB2-4E6D-9FE0-EE059C9AE70B}" type="datetimeFigureOut">
              <a:rPr lang="en-US" smtClean="0"/>
              <a:pPr/>
              <a:t>6/27/2008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5F53C6-A520-4D61-B80B-F4CBFF8F331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5F53C6-A520-4D61-B80B-F4CBFF8F331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E1C20-DBE6-4E44-8D4F-E2D7B5DEFAD8}" type="datetimeFigureOut">
              <a:rPr lang="en-US" smtClean="0"/>
              <a:pPr/>
              <a:t>6/27/2008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FBCE5-EDC5-4233-8917-B2CD492CF7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E1C20-DBE6-4E44-8D4F-E2D7B5DEFAD8}" type="datetimeFigureOut">
              <a:rPr lang="en-US" smtClean="0"/>
              <a:pPr/>
              <a:t>6/27/2008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FBCE5-EDC5-4233-8917-B2CD492CF7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E1C20-DBE6-4E44-8D4F-E2D7B5DEFAD8}" type="datetimeFigureOut">
              <a:rPr lang="en-US" smtClean="0"/>
              <a:pPr/>
              <a:t>6/27/2008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FBCE5-EDC5-4233-8917-B2CD492CF7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E1C20-DBE6-4E44-8D4F-E2D7B5DEFAD8}" type="datetimeFigureOut">
              <a:rPr lang="en-US" smtClean="0"/>
              <a:pPr/>
              <a:t>6/27/2008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FBCE5-EDC5-4233-8917-B2CD492CF7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E1C20-DBE6-4E44-8D4F-E2D7B5DEFAD8}" type="datetimeFigureOut">
              <a:rPr lang="en-US" smtClean="0"/>
              <a:pPr/>
              <a:t>6/27/2008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FBCE5-EDC5-4233-8917-B2CD492CF7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E1C20-DBE6-4E44-8D4F-E2D7B5DEFAD8}" type="datetimeFigureOut">
              <a:rPr lang="en-US" smtClean="0"/>
              <a:pPr/>
              <a:t>6/27/2008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FBCE5-EDC5-4233-8917-B2CD492CF7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E1C20-DBE6-4E44-8D4F-E2D7B5DEFAD8}" type="datetimeFigureOut">
              <a:rPr lang="en-US" smtClean="0"/>
              <a:pPr/>
              <a:t>6/27/2008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FBCE5-EDC5-4233-8917-B2CD492CF7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E1C20-DBE6-4E44-8D4F-E2D7B5DEFAD8}" type="datetimeFigureOut">
              <a:rPr lang="en-US" smtClean="0"/>
              <a:pPr/>
              <a:t>6/27/2008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FBCE5-EDC5-4233-8917-B2CD492CF7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E1C20-DBE6-4E44-8D4F-E2D7B5DEFAD8}" type="datetimeFigureOut">
              <a:rPr lang="en-US" smtClean="0"/>
              <a:pPr/>
              <a:t>6/27/2008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FBCE5-EDC5-4233-8917-B2CD492CF7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E1C20-DBE6-4E44-8D4F-E2D7B5DEFAD8}" type="datetimeFigureOut">
              <a:rPr lang="en-US" smtClean="0"/>
              <a:pPr/>
              <a:t>6/27/2008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FBCE5-EDC5-4233-8917-B2CD492CF7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E1C20-DBE6-4E44-8D4F-E2D7B5DEFAD8}" type="datetimeFigureOut">
              <a:rPr lang="en-US" smtClean="0"/>
              <a:pPr/>
              <a:t>6/27/2008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FBCE5-EDC5-4233-8917-B2CD492CF7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9E1C20-DBE6-4E44-8D4F-E2D7B5DEFAD8}" type="datetimeFigureOut">
              <a:rPr lang="en-US" smtClean="0"/>
              <a:pPr/>
              <a:t>6/27/2008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6FBCE5-EDC5-4233-8917-B2CD492CF7B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illary_5_553_1.bm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0" y="1161288"/>
            <a:ext cx="952500" cy="952500"/>
          </a:xfrm>
          <a:prstGeom prst="rect">
            <a:avLst/>
          </a:prstGeom>
        </p:spPr>
      </p:pic>
      <p:pic>
        <p:nvPicPr>
          <p:cNvPr id="5" name="Picture 4" descr="Hillary_5_539_1.bmp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0" y="1143000"/>
            <a:ext cx="952500" cy="9525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50392" y="2087880"/>
            <a:ext cx="1536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Belief Turned Right:</a:t>
            </a:r>
          </a:p>
          <a:p>
            <a:pPr algn="ctr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0.277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3000" y="685800"/>
            <a:ext cx="11281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Belief Face: 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1.0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42032" y="694944"/>
            <a:ext cx="11281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Belief Face: 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1.0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89632" y="2069592"/>
            <a:ext cx="1536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Belief Turned Right:</a:t>
            </a:r>
          </a:p>
          <a:p>
            <a:pPr algn="ctr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0.180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86968" y="1417320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505200" y="144780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</a:t>
            </a:r>
            <a:endParaRPr lang="en-US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21</Words>
  <Application>Microsoft Office PowerPoint</Application>
  <PresentationFormat>On-screen Show (4:3)</PresentationFormat>
  <Paragraphs>9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ASU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Sreekar Krishna</dc:creator>
  <cp:lastModifiedBy>Sreekar Krishna</cp:lastModifiedBy>
  <cp:revision>6</cp:revision>
  <dcterms:created xsi:type="dcterms:W3CDTF">2008-06-27T18:07:47Z</dcterms:created>
  <dcterms:modified xsi:type="dcterms:W3CDTF">2008-06-27T22:09:34Z</dcterms:modified>
</cp:coreProperties>
</file>