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66" autoAdjust="0"/>
  </p:normalViewPr>
  <p:slideViewPr>
    <p:cSldViewPr>
      <p:cViewPr>
        <p:scale>
          <a:sx n="200" d="100"/>
          <a:sy n="200" d="100"/>
        </p:scale>
        <p:origin x="-7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9709-02D7-42E0-9D6A-3DD0B91A786E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503-DE27-45A0-8BA5-56E22A4B5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9709-02D7-42E0-9D6A-3DD0B91A786E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503-DE27-45A0-8BA5-56E22A4B5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9709-02D7-42E0-9D6A-3DD0B91A786E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503-DE27-45A0-8BA5-56E22A4B5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9709-02D7-42E0-9D6A-3DD0B91A786E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503-DE27-45A0-8BA5-56E22A4B5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9709-02D7-42E0-9D6A-3DD0B91A786E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503-DE27-45A0-8BA5-56E22A4B5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9709-02D7-42E0-9D6A-3DD0B91A786E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503-DE27-45A0-8BA5-56E22A4B5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9709-02D7-42E0-9D6A-3DD0B91A786E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503-DE27-45A0-8BA5-56E22A4B5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9709-02D7-42E0-9D6A-3DD0B91A786E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503-DE27-45A0-8BA5-56E22A4B5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9709-02D7-42E0-9D6A-3DD0B91A786E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503-DE27-45A0-8BA5-56E22A4B5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9709-02D7-42E0-9D6A-3DD0B91A786E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503-DE27-45A0-8BA5-56E22A4B5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9709-02D7-42E0-9D6A-3DD0B91A786E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B503-DE27-45A0-8BA5-56E22A4B5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9709-02D7-42E0-9D6A-3DD0B91A786E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B503-DE27-45A0-8BA5-56E22A4B5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371600" y="304800"/>
            <a:ext cx="685800" cy="685800"/>
            <a:chOff x="1371600" y="304800"/>
            <a:chExt cx="685800" cy="685800"/>
          </a:xfrm>
        </p:grpSpPr>
        <p:sp>
          <p:nvSpPr>
            <p:cNvPr id="1027" name="Oval 3"/>
            <p:cNvSpPr>
              <a:spLocks noChangeArrowheads="1"/>
            </p:cNvSpPr>
            <p:nvPr/>
          </p:nvSpPr>
          <p:spPr bwMode="auto">
            <a:xfrm>
              <a:off x="1371600" y="30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Arc 4"/>
            <p:cNvSpPr>
              <a:spLocks/>
            </p:cNvSpPr>
            <p:nvPr/>
          </p:nvSpPr>
          <p:spPr bwMode="auto">
            <a:xfrm rot="11142801">
              <a:off x="1560195" y="704850"/>
              <a:ext cx="334645" cy="128905"/>
            </a:xfrm>
            <a:custGeom>
              <a:avLst/>
              <a:gdLst>
                <a:gd name="G0" fmla="+- 18798 0 0"/>
                <a:gd name="G1" fmla="+- 21600 0 0"/>
                <a:gd name="G2" fmla="+- 21600 0 0"/>
                <a:gd name="T0" fmla="*/ 0 w 33973"/>
                <a:gd name="T1" fmla="*/ 10960 h 21600"/>
                <a:gd name="T2" fmla="*/ 33973 w 33973"/>
                <a:gd name="T3" fmla="*/ 6228 h 21600"/>
                <a:gd name="T4" fmla="*/ 18798 w 339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973" h="21600" fill="none" extrusionOk="0">
                  <a:moveTo>
                    <a:pt x="0" y="10960"/>
                  </a:moveTo>
                  <a:cubicBezTo>
                    <a:pt x="3834" y="4186"/>
                    <a:pt x="11015" y="-1"/>
                    <a:pt x="18798" y="0"/>
                  </a:cubicBezTo>
                  <a:cubicBezTo>
                    <a:pt x="24478" y="0"/>
                    <a:pt x="29930" y="2237"/>
                    <a:pt x="33972" y="6228"/>
                  </a:cubicBezTo>
                </a:path>
                <a:path w="33973" h="21600" stroke="0" extrusionOk="0">
                  <a:moveTo>
                    <a:pt x="0" y="10960"/>
                  </a:moveTo>
                  <a:cubicBezTo>
                    <a:pt x="3834" y="4186"/>
                    <a:pt x="11015" y="-1"/>
                    <a:pt x="18798" y="0"/>
                  </a:cubicBezTo>
                  <a:cubicBezTo>
                    <a:pt x="24478" y="0"/>
                    <a:pt x="29930" y="2237"/>
                    <a:pt x="33972" y="6228"/>
                  </a:cubicBezTo>
                  <a:lnTo>
                    <a:pt x="18798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Oval 5"/>
            <p:cNvSpPr>
              <a:spLocks noChangeArrowheads="1"/>
            </p:cNvSpPr>
            <p:nvPr/>
          </p:nvSpPr>
          <p:spPr bwMode="auto">
            <a:xfrm>
              <a:off x="1535430" y="481965"/>
              <a:ext cx="132080" cy="1143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Oval 6"/>
            <p:cNvSpPr>
              <a:spLocks noChangeArrowheads="1"/>
            </p:cNvSpPr>
            <p:nvPr/>
          </p:nvSpPr>
          <p:spPr bwMode="auto">
            <a:xfrm>
              <a:off x="1780540" y="485775"/>
              <a:ext cx="132080" cy="1143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14600" y="304800"/>
            <a:ext cx="685800" cy="685800"/>
            <a:chOff x="2514600" y="304800"/>
            <a:chExt cx="685800" cy="685800"/>
          </a:xfrm>
        </p:grpSpPr>
        <p:sp>
          <p:nvSpPr>
            <p:cNvPr id="1032" name="Oval 8"/>
            <p:cNvSpPr>
              <a:spLocks noChangeArrowheads="1"/>
            </p:cNvSpPr>
            <p:nvPr/>
          </p:nvSpPr>
          <p:spPr bwMode="auto">
            <a:xfrm>
              <a:off x="2514600" y="304800"/>
              <a:ext cx="685800" cy="6858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Arc 9"/>
            <p:cNvSpPr>
              <a:spLocks/>
            </p:cNvSpPr>
            <p:nvPr/>
          </p:nvSpPr>
          <p:spPr bwMode="auto">
            <a:xfrm>
              <a:off x="2693035" y="777875"/>
              <a:ext cx="334645" cy="128905"/>
            </a:xfrm>
            <a:custGeom>
              <a:avLst/>
              <a:gdLst>
                <a:gd name="G0" fmla="+- 18798 0 0"/>
                <a:gd name="G1" fmla="+- 21600 0 0"/>
                <a:gd name="G2" fmla="+- 21600 0 0"/>
                <a:gd name="T0" fmla="*/ 0 w 33973"/>
                <a:gd name="T1" fmla="*/ 10960 h 21600"/>
                <a:gd name="T2" fmla="*/ 33973 w 33973"/>
                <a:gd name="T3" fmla="*/ 6228 h 21600"/>
                <a:gd name="T4" fmla="*/ 18798 w 339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973" h="21600" fill="none" extrusionOk="0">
                  <a:moveTo>
                    <a:pt x="0" y="10960"/>
                  </a:moveTo>
                  <a:cubicBezTo>
                    <a:pt x="3834" y="4186"/>
                    <a:pt x="11015" y="-1"/>
                    <a:pt x="18798" y="0"/>
                  </a:cubicBezTo>
                  <a:cubicBezTo>
                    <a:pt x="24478" y="0"/>
                    <a:pt x="29930" y="2237"/>
                    <a:pt x="33972" y="6228"/>
                  </a:cubicBezTo>
                </a:path>
                <a:path w="33973" h="21600" stroke="0" extrusionOk="0">
                  <a:moveTo>
                    <a:pt x="0" y="10960"/>
                  </a:moveTo>
                  <a:cubicBezTo>
                    <a:pt x="3834" y="4186"/>
                    <a:pt x="11015" y="-1"/>
                    <a:pt x="18798" y="0"/>
                  </a:cubicBezTo>
                  <a:cubicBezTo>
                    <a:pt x="24478" y="0"/>
                    <a:pt x="29930" y="2237"/>
                    <a:pt x="33972" y="6228"/>
                  </a:cubicBezTo>
                  <a:lnTo>
                    <a:pt x="18798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2659380" y="495300"/>
              <a:ext cx="132080" cy="1143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2904490" y="499110"/>
              <a:ext cx="132080" cy="1143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4800" y="304800"/>
            <a:ext cx="685800" cy="685800"/>
            <a:chOff x="304800" y="304800"/>
            <a:chExt cx="685800" cy="685800"/>
          </a:xfrm>
        </p:grpSpPr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304800" y="304800"/>
              <a:ext cx="685800" cy="68580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63880" y="714375"/>
              <a:ext cx="142875" cy="1466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459740" y="481965"/>
              <a:ext cx="132080" cy="1143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704850" y="485775"/>
              <a:ext cx="132080" cy="1143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4800" y="1600200"/>
            <a:ext cx="685800" cy="685800"/>
            <a:chOff x="304800" y="1600200"/>
            <a:chExt cx="685800" cy="685800"/>
          </a:xfrm>
        </p:grpSpPr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304800" y="1600200"/>
              <a:ext cx="685800" cy="6858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43" name="AutoShape 19"/>
            <p:cNvCxnSpPr>
              <a:cxnSpLocks noChangeShapeType="1"/>
            </p:cNvCxnSpPr>
            <p:nvPr/>
          </p:nvCxnSpPr>
          <p:spPr bwMode="auto">
            <a:xfrm flipV="1">
              <a:off x="493395" y="2078355"/>
              <a:ext cx="287655" cy="50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449580" y="1796415"/>
              <a:ext cx="132080" cy="1143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694690" y="1800225"/>
              <a:ext cx="132080" cy="1143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71600" y="1600200"/>
            <a:ext cx="685800" cy="685800"/>
            <a:chOff x="1371600" y="1600200"/>
            <a:chExt cx="685800" cy="685800"/>
          </a:xfrm>
        </p:grpSpPr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1371600" y="1600200"/>
              <a:ext cx="685800" cy="685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AutoShape 24"/>
            <p:cNvSpPr>
              <a:spLocks noChangeArrowheads="1"/>
            </p:cNvSpPr>
            <p:nvPr/>
          </p:nvSpPr>
          <p:spPr bwMode="auto">
            <a:xfrm flipV="1">
              <a:off x="1590040" y="2035810"/>
              <a:ext cx="71120" cy="11049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AutoShape 25"/>
            <p:cNvSpPr>
              <a:spLocks noChangeArrowheads="1"/>
            </p:cNvSpPr>
            <p:nvPr/>
          </p:nvSpPr>
          <p:spPr bwMode="auto">
            <a:xfrm flipV="1">
              <a:off x="1681480" y="2040890"/>
              <a:ext cx="71120" cy="11049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AutoShape 26"/>
            <p:cNvSpPr>
              <a:spLocks noChangeArrowheads="1"/>
            </p:cNvSpPr>
            <p:nvPr/>
          </p:nvSpPr>
          <p:spPr bwMode="auto">
            <a:xfrm flipV="1">
              <a:off x="1767840" y="2035810"/>
              <a:ext cx="71120" cy="11049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1511300" y="1786890"/>
              <a:ext cx="132080" cy="1143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1756410" y="1790700"/>
              <a:ext cx="132080" cy="1143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4600" y="1600200"/>
            <a:ext cx="685800" cy="685800"/>
            <a:chOff x="2514600" y="1600200"/>
            <a:chExt cx="685800" cy="685800"/>
          </a:xfrm>
        </p:grpSpPr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2514600" y="16002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2677160" y="2036445"/>
              <a:ext cx="365760" cy="82550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180" y="360"/>
                </a:cxn>
                <a:cxn ang="0">
                  <a:pos x="360" y="540"/>
                </a:cxn>
                <a:cxn ang="0">
                  <a:pos x="540" y="0"/>
                </a:cxn>
                <a:cxn ang="0">
                  <a:pos x="720" y="540"/>
                </a:cxn>
                <a:cxn ang="0">
                  <a:pos x="900" y="360"/>
                </a:cxn>
                <a:cxn ang="0">
                  <a:pos x="1080" y="360"/>
                </a:cxn>
              </a:cxnLst>
              <a:rect l="0" t="0" r="r" b="b"/>
              <a:pathLst>
                <a:path w="1080" h="600">
                  <a:moveTo>
                    <a:pt x="0" y="360"/>
                  </a:moveTo>
                  <a:cubicBezTo>
                    <a:pt x="60" y="345"/>
                    <a:pt x="120" y="330"/>
                    <a:pt x="180" y="360"/>
                  </a:cubicBezTo>
                  <a:cubicBezTo>
                    <a:pt x="240" y="390"/>
                    <a:pt x="300" y="600"/>
                    <a:pt x="360" y="540"/>
                  </a:cubicBezTo>
                  <a:cubicBezTo>
                    <a:pt x="420" y="480"/>
                    <a:pt x="480" y="0"/>
                    <a:pt x="540" y="0"/>
                  </a:cubicBezTo>
                  <a:cubicBezTo>
                    <a:pt x="600" y="0"/>
                    <a:pt x="660" y="480"/>
                    <a:pt x="720" y="540"/>
                  </a:cubicBezTo>
                  <a:cubicBezTo>
                    <a:pt x="780" y="600"/>
                    <a:pt x="840" y="390"/>
                    <a:pt x="900" y="360"/>
                  </a:cubicBezTo>
                  <a:cubicBezTo>
                    <a:pt x="960" y="330"/>
                    <a:pt x="1020" y="345"/>
                    <a:pt x="1080" y="3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2659380" y="1829435"/>
              <a:ext cx="132080" cy="1143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2904490" y="1833245"/>
              <a:ext cx="132080" cy="1143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71600" y="2895600"/>
            <a:ext cx="685800" cy="685800"/>
            <a:chOff x="1371600" y="2438400"/>
            <a:chExt cx="685800" cy="685800"/>
          </a:xfrm>
        </p:grpSpPr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1371600" y="2438400"/>
              <a:ext cx="685800" cy="685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1565275" y="2909570"/>
              <a:ext cx="283845" cy="45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1516380" y="2649220"/>
              <a:ext cx="132080" cy="1143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1761490" y="2653030"/>
              <a:ext cx="132080" cy="1143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7906" y="9260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Surprise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95400" y="9144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Happy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49674" y="9144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Sad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220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Neutral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95400" y="221194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Angry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14600" y="2209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Fear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83512" y="348829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Disgust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FaceProcessing</dc:creator>
  <cp:lastModifiedBy>FaceProcessing</cp:lastModifiedBy>
  <cp:revision>5</cp:revision>
  <dcterms:created xsi:type="dcterms:W3CDTF">2009-10-05T03:09:57Z</dcterms:created>
  <dcterms:modified xsi:type="dcterms:W3CDTF">2009-10-05T03:55:21Z</dcterms:modified>
</cp:coreProperties>
</file>