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524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871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9914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5200" y="6585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3357" y="6966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23743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77843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87499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88985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8828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88985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88985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27700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29186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49029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29186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29186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7428" y="36576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33471" y="3274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58757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91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44357" y="4036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054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71800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102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91301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102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102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102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930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930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30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930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6214" y="51816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6214" y="4724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6214" y="5591625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26214" y="60198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9540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0" y="39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3514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67400" y="62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51828" y="31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04114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52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7299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78228" y="151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191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7742" y="153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77542" y="1527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65816" y="1131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56745" y="1501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56745" y="1893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6172" y="1532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77686" y="3578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96928" y="2905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05828" y="3966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0543" y="3349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58329" y="3572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14544" y="33332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50986" y="5797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35958" y="4768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36472" y="5043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0986" y="5521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28643" y="5278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3729" y="5779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88701" y="4750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89215" y="5025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03729" y="5503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94759" y="52509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08941" y="5940754"/>
            <a:ext cx="52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93914" y="4662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94428" y="5102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08942" y="5471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Sprinkler,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Wet Grass,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 t="-18831" r="-8651" b="-7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718560" y="1752600"/>
            <a:ext cx="6248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2849880" y="2209800"/>
            <a:ext cx="6385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7"/>
          </p:cNvCxnSpPr>
          <p:nvPr/>
        </p:nvCxnSpPr>
        <p:spPr>
          <a:xfrm flipH="1">
            <a:off x="4716880" y="2209800"/>
            <a:ext cx="4952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914400" y="4343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" y="4712732"/>
            <a:ext cx="1252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4800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5269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2208" y="4847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04248" y="5257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/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3309012" y="4343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90747" y="4711404"/>
            <a:ext cx="2105053" cy="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01442" y="47680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01442" y="52369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369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227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78568" y="47516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09012" y="47438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46156" y="5230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52225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Surprise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Disgust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/>
              <p:cNvSpPr/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1" idx="4"/>
            <a:endCxn id="4" idx="0"/>
          </p:cNvCxnSpPr>
          <p:nvPr/>
        </p:nvCxnSpPr>
        <p:spPr>
          <a:xfrm flipH="1">
            <a:off x="800100" y="1974112"/>
            <a:ext cx="2705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4"/>
            <a:endCxn id="5" idx="0"/>
          </p:cNvCxnSpPr>
          <p:nvPr/>
        </p:nvCxnSpPr>
        <p:spPr>
          <a:xfrm flipH="1">
            <a:off x="1866900" y="1974112"/>
            <a:ext cx="1638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4"/>
            <a:endCxn id="6" idx="0"/>
          </p:cNvCxnSpPr>
          <p:nvPr/>
        </p:nvCxnSpPr>
        <p:spPr>
          <a:xfrm flipH="1">
            <a:off x="2933700" y="1974112"/>
            <a:ext cx="5715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4"/>
            <a:endCxn id="7" idx="0"/>
          </p:cNvCxnSpPr>
          <p:nvPr/>
        </p:nvCxnSpPr>
        <p:spPr>
          <a:xfrm>
            <a:off x="3505200" y="1974112"/>
            <a:ext cx="495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8" idx="0"/>
          </p:cNvCxnSpPr>
          <p:nvPr/>
        </p:nvCxnSpPr>
        <p:spPr>
          <a:xfrm>
            <a:off x="3505200" y="1974112"/>
            <a:ext cx="1562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4"/>
            <a:endCxn id="9" idx="0"/>
          </p:cNvCxnSpPr>
          <p:nvPr/>
        </p:nvCxnSpPr>
        <p:spPr>
          <a:xfrm>
            <a:off x="3505200" y="1974112"/>
            <a:ext cx="26289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0"/>
            <a:endCxn id="4" idx="2"/>
          </p:cNvCxnSpPr>
          <p:nvPr/>
        </p:nvCxnSpPr>
        <p:spPr>
          <a:xfrm flipV="1">
            <a:off x="800100" y="3468872"/>
            <a:ext cx="0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0"/>
            <a:endCxn id="5" idx="2"/>
          </p:cNvCxnSpPr>
          <p:nvPr/>
        </p:nvCxnSpPr>
        <p:spPr>
          <a:xfrm flipH="1" flipV="1">
            <a:off x="1866900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6" idx="2"/>
          </p:cNvCxnSpPr>
          <p:nvPr/>
        </p:nvCxnSpPr>
        <p:spPr>
          <a:xfrm flipV="1">
            <a:off x="29283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0"/>
            <a:endCxn id="7" idx="2"/>
          </p:cNvCxnSpPr>
          <p:nvPr/>
        </p:nvCxnSpPr>
        <p:spPr>
          <a:xfrm flipV="1">
            <a:off x="39951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0"/>
            <a:endCxn id="8" idx="2"/>
          </p:cNvCxnSpPr>
          <p:nvPr/>
        </p:nvCxnSpPr>
        <p:spPr>
          <a:xfrm flipH="1" flipV="1">
            <a:off x="5067300" y="3468872"/>
            <a:ext cx="13292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9" idx="2"/>
          </p:cNvCxnSpPr>
          <p:nvPr/>
        </p:nvCxnSpPr>
        <p:spPr>
          <a:xfrm flipV="1">
            <a:off x="61287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1"/>
            <a:endCxn id="15" idx="2"/>
          </p:cNvCxnSpPr>
          <p:nvPr/>
        </p:nvCxnSpPr>
        <p:spPr>
          <a:xfrm flipH="1" flipV="1">
            <a:off x="800100" y="5070844"/>
            <a:ext cx="247573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4" idx="0"/>
            <a:endCxn id="17" idx="2"/>
          </p:cNvCxnSpPr>
          <p:nvPr/>
        </p:nvCxnSpPr>
        <p:spPr>
          <a:xfrm flipH="1" flipV="1">
            <a:off x="2928385" y="5070844"/>
            <a:ext cx="670736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0"/>
            <a:endCxn id="18" idx="2"/>
          </p:cNvCxnSpPr>
          <p:nvPr/>
        </p:nvCxnSpPr>
        <p:spPr>
          <a:xfrm flipV="1">
            <a:off x="3599121" y="5070844"/>
            <a:ext cx="396064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7"/>
            <a:endCxn id="19" idx="2"/>
          </p:cNvCxnSpPr>
          <p:nvPr/>
        </p:nvCxnSpPr>
        <p:spPr>
          <a:xfrm flipV="1">
            <a:off x="3922410" y="5070844"/>
            <a:ext cx="115818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7"/>
            <a:endCxn id="20" idx="2"/>
          </p:cNvCxnSpPr>
          <p:nvPr/>
        </p:nvCxnSpPr>
        <p:spPr>
          <a:xfrm flipV="1">
            <a:off x="3922410" y="5070844"/>
            <a:ext cx="2206375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1"/>
            <a:endCxn id="16" idx="2"/>
          </p:cNvCxnSpPr>
          <p:nvPr/>
        </p:nvCxnSpPr>
        <p:spPr>
          <a:xfrm flipH="1" flipV="1">
            <a:off x="1872215" y="5070844"/>
            <a:ext cx="1403617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4800" y="53747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4800" y="38126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Observation: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439" t="-8333" r="-2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Exemplar: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blipFill rotWithShape="1">
                <a:blip r:embed="rId11"/>
                <a:stretch>
                  <a:fillRect l="-2062" t="-3311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Decision: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)/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blipFill rotWithShape="1">
                <a:blip r:embed="rId12"/>
                <a:stretch>
                  <a:fillRect l="-2273" t="-3185" b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Prior Knowledge: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−1)/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−1)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1389" t="-520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/>
          <p:cNvCxnSpPr/>
          <p:nvPr/>
        </p:nvCxnSpPr>
        <p:spPr>
          <a:xfrm>
            <a:off x="342900" y="2286000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240</Words>
  <Application>Microsoft Office PowerPoint</Application>
  <PresentationFormat>On-screen Show (4:3)</PresentationFormat>
  <Paragraphs>76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</dc:creator>
  <cp:lastModifiedBy>sreekar krishna</cp:lastModifiedBy>
  <cp:revision>12</cp:revision>
  <dcterms:created xsi:type="dcterms:W3CDTF">2010-11-22T04:40:50Z</dcterms:created>
  <dcterms:modified xsi:type="dcterms:W3CDTF">2010-11-23T18:50:48Z</dcterms:modified>
</cp:coreProperties>
</file>