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F06-4D96-43BC-A84C-9C90B530D5F7}" type="datetimeFigureOut">
              <a:rPr lang="en-US" smtClean="0"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871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9914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6585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57" y="6966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23743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7843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87499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88985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8828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88985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985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27700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9186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49029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29186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9186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7428" y="36576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33471" y="3274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8757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91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4357" y="4036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54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102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1301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102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102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02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930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930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30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930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6214" y="5181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6214" y="4724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6214" y="5591625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6214" y="60198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954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0" y="39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3514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62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51828" y="31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04114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52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7299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78228" y="15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191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7742" y="153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77542" y="1527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65816" y="1131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56745" y="1501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56745" y="1893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6172" y="1532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77686" y="3578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96928" y="2905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05828" y="396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0543" y="3349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8329" y="3572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544" y="33332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50986" y="5797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35958" y="4768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36472" y="5043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0986" y="5521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28643" y="5278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3729" y="5779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88701" y="4750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89215" y="502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03729" y="5503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94759" y="5250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08941" y="5940754"/>
            <a:ext cx="52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93914" y="4662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94428" y="510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08942" y="547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Sprinkler,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Wet Grass,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t="-18831" r="-8651" b="-7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718560" y="1752600"/>
            <a:ext cx="6248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849880" y="2209800"/>
            <a:ext cx="6385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7"/>
          </p:cNvCxnSpPr>
          <p:nvPr/>
        </p:nvCxnSpPr>
        <p:spPr>
          <a:xfrm flipH="1">
            <a:off x="4716880" y="2209800"/>
            <a:ext cx="4952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914400" y="4343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" y="4712732"/>
            <a:ext cx="1252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4800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5269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2208" y="4847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04248" y="5257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3309012" y="4343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90747" y="4711404"/>
            <a:ext cx="2105053" cy="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1442" y="47680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01442" y="52369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369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227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78568" y="47516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09012" y="47438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156" y="5230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52225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Disgust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/>
              <p:cNvSpPr/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4"/>
            <a:endCxn id="4" idx="0"/>
          </p:cNvCxnSpPr>
          <p:nvPr/>
        </p:nvCxnSpPr>
        <p:spPr>
          <a:xfrm flipH="1">
            <a:off x="800100" y="1974112"/>
            <a:ext cx="2705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4"/>
            <a:endCxn id="5" idx="0"/>
          </p:cNvCxnSpPr>
          <p:nvPr/>
        </p:nvCxnSpPr>
        <p:spPr>
          <a:xfrm flipH="1">
            <a:off x="1866900" y="1974112"/>
            <a:ext cx="1638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4"/>
            <a:endCxn id="6" idx="0"/>
          </p:cNvCxnSpPr>
          <p:nvPr/>
        </p:nvCxnSpPr>
        <p:spPr>
          <a:xfrm flipH="1">
            <a:off x="2933700" y="1974112"/>
            <a:ext cx="5715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7" idx="0"/>
          </p:cNvCxnSpPr>
          <p:nvPr/>
        </p:nvCxnSpPr>
        <p:spPr>
          <a:xfrm>
            <a:off x="3505200" y="1974112"/>
            <a:ext cx="495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8" idx="0"/>
          </p:cNvCxnSpPr>
          <p:nvPr/>
        </p:nvCxnSpPr>
        <p:spPr>
          <a:xfrm>
            <a:off x="3505200" y="1974112"/>
            <a:ext cx="1562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  <a:endCxn id="9" idx="0"/>
          </p:cNvCxnSpPr>
          <p:nvPr/>
        </p:nvCxnSpPr>
        <p:spPr>
          <a:xfrm>
            <a:off x="3505200" y="1974112"/>
            <a:ext cx="26289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0"/>
            <a:endCxn id="4" idx="2"/>
          </p:cNvCxnSpPr>
          <p:nvPr/>
        </p:nvCxnSpPr>
        <p:spPr>
          <a:xfrm flipV="1">
            <a:off x="800100" y="3468872"/>
            <a:ext cx="0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0"/>
            <a:endCxn id="5" idx="2"/>
          </p:cNvCxnSpPr>
          <p:nvPr/>
        </p:nvCxnSpPr>
        <p:spPr>
          <a:xfrm flipH="1" flipV="1">
            <a:off x="1866900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6" idx="2"/>
          </p:cNvCxnSpPr>
          <p:nvPr/>
        </p:nvCxnSpPr>
        <p:spPr>
          <a:xfrm flipV="1">
            <a:off x="29283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0"/>
            <a:endCxn id="7" idx="2"/>
          </p:cNvCxnSpPr>
          <p:nvPr/>
        </p:nvCxnSpPr>
        <p:spPr>
          <a:xfrm flipV="1">
            <a:off x="39951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0"/>
            <a:endCxn id="8" idx="2"/>
          </p:cNvCxnSpPr>
          <p:nvPr/>
        </p:nvCxnSpPr>
        <p:spPr>
          <a:xfrm flipH="1" flipV="1">
            <a:off x="5067300" y="3468872"/>
            <a:ext cx="13292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9" idx="2"/>
          </p:cNvCxnSpPr>
          <p:nvPr/>
        </p:nvCxnSpPr>
        <p:spPr>
          <a:xfrm flipV="1">
            <a:off x="61287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1"/>
            <a:endCxn id="15" idx="2"/>
          </p:cNvCxnSpPr>
          <p:nvPr/>
        </p:nvCxnSpPr>
        <p:spPr>
          <a:xfrm flipH="1" flipV="1">
            <a:off x="800100" y="5070844"/>
            <a:ext cx="247573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0"/>
            <a:endCxn id="17" idx="2"/>
          </p:cNvCxnSpPr>
          <p:nvPr/>
        </p:nvCxnSpPr>
        <p:spPr>
          <a:xfrm flipH="1" flipV="1">
            <a:off x="2928385" y="5070844"/>
            <a:ext cx="670736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0"/>
            <a:endCxn id="18" idx="2"/>
          </p:cNvCxnSpPr>
          <p:nvPr/>
        </p:nvCxnSpPr>
        <p:spPr>
          <a:xfrm flipV="1">
            <a:off x="3599121" y="5070844"/>
            <a:ext cx="396064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7"/>
            <a:endCxn id="19" idx="2"/>
          </p:cNvCxnSpPr>
          <p:nvPr/>
        </p:nvCxnSpPr>
        <p:spPr>
          <a:xfrm flipV="1">
            <a:off x="3922410" y="5070844"/>
            <a:ext cx="115818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7"/>
            <a:endCxn id="20" idx="2"/>
          </p:cNvCxnSpPr>
          <p:nvPr/>
        </p:nvCxnSpPr>
        <p:spPr>
          <a:xfrm flipV="1">
            <a:off x="3922410" y="5070844"/>
            <a:ext cx="2206375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1"/>
            <a:endCxn id="16" idx="2"/>
          </p:cNvCxnSpPr>
          <p:nvPr/>
        </p:nvCxnSpPr>
        <p:spPr>
          <a:xfrm flipH="1" flipV="1">
            <a:off x="1872215" y="5070844"/>
            <a:ext cx="1403617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4800" y="53747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4800" y="38126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Observation: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39" t="-8333" r="-2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Exemplar: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blipFill rotWithShape="1">
                <a:blip r:embed="rId11"/>
                <a:stretch>
                  <a:fillRect l="-2062" t="-3311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Decision: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)/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blipFill rotWithShape="1">
                <a:blip r:embed="rId12"/>
                <a:stretch>
                  <a:fillRect l="-2273" t="-3185" b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Prior Knowledge: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−1)/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−1)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1389" t="-520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>
            <a:off x="342900" y="2286000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Straight Connector 378"/>
          <p:cNvCxnSpPr>
            <a:stCxn id="291" idx="4"/>
            <a:endCxn id="284" idx="0"/>
          </p:cNvCxnSpPr>
          <p:nvPr/>
        </p:nvCxnSpPr>
        <p:spPr>
          <a:xfrm>
            <a:off x="1823062" y="4762258"/>
            <a:ext cx="7975" cy="102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291" idx="3"/>
            <a:endCxn id="281" idx="2"/>
          </p:cNvCxnSpPr>
          <p:nvPr/>
        </p:nvCxnSpPr>
        <p:spPr>
          <a:xfrm flipH="1">
            <a:off x="1421049" y="4739016"/>
            <a:ext cx="346252" cy="67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68937" y="471375"/>
            <a:ext cx="32004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49020" y="4000965"/>
            <a:ext cx="2743200" cy="1761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0695" y="7761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30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54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3095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811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2846" y="661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9037" y="7850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7137" y="96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87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1195" y="738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7895" y="10809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53211" y="12209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21437" y="9374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59537" y="1119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495" y="10047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9811" y="11447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6137" y="1042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0695" y="15762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30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54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3095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0811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3357" y="164804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69037" y="15851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137" y="17667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87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81195" y="1538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7895" y="18810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3211" y="20210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21437" y="17375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259537" y="1919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4495" y="18048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9811" y="19448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26137" y="18429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45853" y="8142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82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506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98253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55969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68004" y="699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24195" y="8231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062295" y="10047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839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36353" y="776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3053" y="11190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08369" y="12590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76595" y="9755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14695" y="1157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69653" y="10428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74969" y="11828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81295" y="1080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38495" y="18553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908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432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90895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448611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160646" y="1741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516837" y="18642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54937" y="20458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765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28995" y="1817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95695" y="21601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601011" y="23001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69237" y="20166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07337" y="2198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62295" y="20839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067611" y="22239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73937" y="2122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488137" y="23887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405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7929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640537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98253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510288" y="2274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66479" y="23976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904579" y="25792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262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678637" y="2350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945337" y="26935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50653" y="28335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018879" y="25500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56979" y="2731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11937" y="26173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17253" y="27573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23579" y="2655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71895" y="10933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242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9766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24295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82011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694046" y="979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050237" y="11022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88337" y="12838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7099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862395" y="1055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129095" y="13981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34411" y="15381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02637" y="12546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40737" y="1436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95695" y="13219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601011" y="14619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707337" y="1360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Total Training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08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Expression Label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/>
          <p:cNvSpPr/>
          <p:nvPr/>
        </p:nvSpPr>
        <p:spPr>
          <a:xfrm>
            <a:off x="4156898" y="581095"/>
            <a:ext cx="3886200" cy="23145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306986" y="233393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Ordering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411053" y="701196"/>
            <a:ext cx="1041245" cy="756020"/>
            <a:chOff x="4521355" y="613476"/>
            <a:chExt cx="1041245" cy="756020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4572000" y="111907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572000" y="613476"/>
              <a:ext cx="0" cy="505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4648200" y="1061042"/>
              <a:ext cx="0" cy="62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724400" y="1017180"/>
              <a:ext cx="0" cy="105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800600" y="966675"/>
              <a:ext cx="0" cy="145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876800" y="911128"/>
              <a:ext cx="0" cy="210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257800" y="785035"/>
              <a:ext cx="0" cy="336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334000" y="704737"/>
              <a:ext cx="0" cy="410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876800" y="1013635"/>
              <a:ext cx="381000" cy="354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4521355" y="109249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02393" y="10830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</a:t>
              </a:r>
              <a:endParaRPr lang="en-US" dirty="0"/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>
            <a:off x="4461698" y="2351899"/>
            <a:ext cx="990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4461698" y="1846300"/>
            <a:ext cx="0" cy="5055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537898" y="2293866"/>
            <a:ext cx="0" cy="629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614098" y="2250004"/>
            <a:ext cx="0" cy="1053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690298" y="2199499"/>
            <a:ext cx="0" cy="1459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4766498" y="2143952"/>
            <a:ext cx="0" cy="2104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147498" y="2017859"/>
            <a:ext cx="0" cy="336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223698" y="1937561"/>
            <a:ext cx="0" cy="410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766498" y="2246459"/>
            <a:ext cx="381000" cy="3545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11053" y="23253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092091" y="23159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/>
              <p:cNvSpPr txBox="1"/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/>
          <p:nvPr/>
        </p:nvCxnSpPr>
        <p:spPr>
          <a:xfrm>
            <a:off x="5655343" y="1168612"/>
            <a:ext cx="990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655343" y="663013"/>
            <a:ext cx="0" cy="5055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731543" y="1110579"/>
            <a:ext cx="0" cy="629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807743" y="1066717"/>
            <a:ext cx="0" cy="1053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883943" y="1016212"/>
            <a:ext cx="0" cy="1459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5960143" y="960665"/>
            <a:ext cx="0" cy="2104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341143" y="834572"/>
            <a:ext cx="0" cy="3365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417343" y="754274"/>
            <a:ext cx="0" cy="4104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960143" y="1063172"/>
            <a:ext cx="381000" cy="35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604698" y="1142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285736" y="11326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6874543" y="1152744"/>
            <a:ext cx="99060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6874543" y="647145"/>
            <a:ext cx="0" cy="5055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950743" y="1094711"/>
            <a:ext cx="0" cy="629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026943" y="1050849"/>
            <a:ext cx="0" cy="1053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7103143" y="1000344"/>
            <a:ext cx="0" cy="145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7179343" y="944797"/>
            <a:ext cx="0" cy="2104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560343" y="818704"/>
            <a:ext cx="0" cy="3365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7636543" y="738406"/>
            <a:ext cx="0" cy="41046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179343" y="1047304"/>
            <a:ext cx="381000" cy="3545"/>
          </a:xfrm>
          <a:prstGeom prst="line">
            <a:avLst/>
          </a:prstGeom>
          <a:ln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823898" y="11261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7504936" y="1116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5630020" y="2366365"/>
            <a:ext cx="9906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630020" y="1860766"/>
            <a:ext cx="0" cy="5055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706220" y="2308332"/>
            <a:ext cx="0" cy="629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5782420" y="2264470"/>
            <a:ext cx="0" cy="1053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5858620" y="2213965"/>
            <a:ext cx="0" cy="1459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934820" y="2158418"/>
            <a:ext cx="0" cy="2104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315820" y="2032325"/>
            <a:ext cx="0" cy="3365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6392020" y="1952027"/>
            <a:ext cx="0" cy="4104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934820" y="2260925"/>
            <a:ext cx="381000" cy="354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579375" y="23397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260413" y="23303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6892403" y="2330854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6892403" y="1825255"/>
            <a:ext cx="0" cy="505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968603" y="2272821"/>
            <a:ext cx="0" cy="62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044803" y="2228959"/>
            <a:ext cx="0" cy="105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7121003" y="2178454"/>
            <a:ext cx="0" cy="145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7197203" y="2122907"/>
            <a:ext cx="0" cy="210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578203" y="1996814"/>
            <a:ext cx="0" cy="336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7654403" y="1916516"/>
            <a:ext cx="0" cy="41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7197203" y="2225414"/>
            <a:ext cx="381000" cy="354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6841758" y="23042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7522796" y="22948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/>
              <p:cNvSpPr txBox="1"/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/>
              <p:cNvSpPr txBox="1"/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/>
              <p:cNvSpPr txBox="1"/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/>
              <p:cNvSpPr txBox="1"/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/>
              <p:cNvSpPr txBox="1"/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ight Arrow 210"/>
          <p:cNvSpPr/>
          <p:nvPr/>
        </p:nvSpPr>
        <p:spPr>
          <a:xfrm>
            <a:off x="3505200" y="1623235"/>
            <a:ext cx="609600" cy="2835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own Arrow 212"/>
          <p:cNvSpPr/>
          <p:nvPr/>
        </p:nvSpPr>
        <p:spPr>
          <a:xfrm>
            <a:off x="6414924" y="2977114"/>
            <a:ext cx="266700" cy="98528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5881453" y="5762425"/>
            <a:ext cx="1609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Exemplar Layer</a:t>
            </a:r>
          </a:p>
          <a:p>
            <a:pPr algn="ctr"/>
            <a:r>
              <a:rPr lang="en-US" dirty="0" smtClean="0"/>
              <a:t>Node Selection</a:t>
            </a:r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5544755" y="42384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5544755" y="45432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544755" y="43908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544755" y="46956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544755" y="52290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5582855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/>
              <p:cNvSpPr txBox="1"/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/>
          <p:cNvSpPr/>
          <p:nvPr/>
        </p:nvSpPr>
        <p:spPr>
          <a:xfrm>
            <a:off x="5932401" y="42384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932401" y="45432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932401" y="43908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932401" y="46956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932401" y="52290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/>
          <p:cNvCxnSpPr/>
          <p:nvPr/>
        </p:nvCxnSpPr>
        <p:spPr>
          <a:xfrm>
            <a:off x="5970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6313401" y="42384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6313401" y="45432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313401" y="43908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313401" y="46956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313401" y="52290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/>
          <p:nvPr/>
        </p:nvCxnSpPr>
        <p:spPr>
          <a:xfrm>
            <a:off x="6351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6694401" y="42384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694401" y="45432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694401" y="43908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694401" y="46956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694401" y="52290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6732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7075401" y="42384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7075401" y="45432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7075401" y="43908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7075401" y="46956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075401" y="52290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7113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7456401" y="42384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456401" y="45432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456401" y="43908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7456401" y="46956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456401" y="52290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/>
          <p:nvPr/>
        </p:nvCxnSpPr>
        <p:spPr>
          <a:xfrm>
            <a:off x="7494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/>
              <p:cNvSpPr txBox="1"/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/>
              <p:cNvSpPr txBox="1"/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/>
              <p:cNvSpPr txBox="1"/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/>
              <p:cNvSpPr txBox="1"/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/>
              <p:cNvSpPr txBox="1"/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/>
          <p:cNvSpPr txBox="1"/>
          <p:nvPr/>
        </p:nvSpPr>
        <p:spPr>
          <a:xfrm>
            <a:off x="7514313" y="41229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505169" y="51318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260" name="Rounded Rectangle 259"/>
          <p:cNvSpPr/>
          <p:nvPr/>
        </p:nvSpPr>
        <p:spPr>
          <a:xfrm>
            <a:off x="228600" y="3581400"/>
            <a:ext cx="4114800" cy="2934855"/>
          </a:xfrm>
          <a:prstGeom prst="roundRect">
            <a:avLst>
              <a:gd name="adj" fmla="val 8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2058686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722053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2046957" y="43131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833695" y="41863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2186314" y="4762258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792937" y="5786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2710127" y="442006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2397898" y="4543228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2466358" y="4033999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2594389" y="473358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1744204" y="4603549"/>
            <a:ext cx="157716" cy="15870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/>
          <p:cNvCxnSpPr>
            <a:stCxn id="291" idx="4"/>
            <a:endCxn id="283" idx="7"/>
          </p:cNvCxnSpPr>
          <p:nvPr/>
        </p:nvCxnSpPr>
        <p:spPr>
          <a:xfrm flipH="1">
            <a:off x="1678787" y="4762258"/>
            <a:ext cx="144275" cy="27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1" idx="5"/>
            <a:endCxn id="285" idx="5"/>
          </p:cNvCxnSpPr>
          <p:nvPr/>
        </p:nvCxnSpPr>
        <p:spPr>
          <a:xfrm>
            <a:off x="1878823" y="4739016"/>
            <a:ext cx="3523" cy="52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1" idx="5"/>
            <a:endCxn id="276" idx="0"/>
          </p:cNvCxnSpPr>
          <p:nvPr/>
        </p:nvCxnSpPr>
        <p:spPr>
          <a:xfrm>
            <a:off x="1878823" y="4739016"/>
            <a:ext cx="273711" cy="56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91" idx="0"/>
            <a:endCxn id="274" idx="1"/>
          </p:cNvCxnSpPr>
          <p:nvPr/>
        </p:nvCxnSpPr>
        <p:spPr>
          <a:xfrm flipV="1">
            <a:off x="1823062" y="4324263"/>
            <a:ext cx="235054" cy="279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291" idx="7"/>
            <a:endCxn id="272" idx="6"/>
          </p:cNvCxnSpPr>
          <p:nvPr/>
        </p:nvCxnSpPr>
        <p:spPr>
          <a:xfrm flipV="1">
            <a:off x="1878823" y="4541704"/>
            <a:ext cx="330556" cy="8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80" idx="1"/>
            <a:endCxn id="291" idx="7"/>
          </p:cNvCxnSpPr>
          <p:nvPr/>
        </p:nvCxnSpPr>
        <p:spPr>
          <a:xfrm flipH="1" flipV="1">
            <a:off x="1878823" y="4626791"/>
            <a:ext cx="318650" cy="14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1" idx="6"/>
            <a:endCxn id="287" idx="3"/>
          </p:cNvCxnSpPr>
          <p:nvPr/>
        </p:nvCxnSpPr>
        <p:spPr>
          <a:xfrm flipV="1">
            <a:off x="1901920" y="4608269"/>
            <a:ext cx="507137" cy="7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91" idx="6"/>
            <a:endCxn id="289" idx="1"/>
          </p:cNvCxnSpPr>
          <p:nvPr/>
        </p:nvCxnSpPr>
        <p:spPr>
          <a:xfrm>
            <a:off x="1901920" y="4682904"/>
            <a:ext cx="402725" cy="25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91" idx="7"/>
            <a:endCxn id="288" idx="2"/>
          </p:cNvCxnSpPr>
          <p:nvPr/>
        </p:nvCxnSpPr>
        <p:spPr>
          <a:xfrm flipV="1">
            <a:off x="1878823" y="4072099"/>
            <a:ext cx="587535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291" idx="7"/>
          </p:cNvCxnSpPr>
          <p:nvPr/>
        </p:nvCxnSpPr>
        <p:spPr>
          <a:xfrm flipV="1">
            <a:off x="1878823" y="4463906"/>
            <a:ext cx="831172" cy="16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91" idx="6"/>
            <a:endCxn id="290" idx="1"/>
          </p:cNvCxnSpPr>
          <p:nvPr/>
        </p:nvCxnSpPr>
        <p:spPr>
          <a:xfrm>
            <a:off x="1901920" y="4682904"/>
            <a:ext cx="703628" cy="6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291" idx="6"/>
            <a:endCxn id="277" idx="1"/>
          </p:cNvCxnSpPr>
          <p:nvPr/>
        </p:nvCxnSpPr>
        <p:spPr>
          <a:xfrm>
            <a:off x="1901920" y="4682904"/>
            <a:ext cx="688103" cy="32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291" idx="6"/>
            <a:endCxn id="279" idx="3"/>
          </p:cNvCxnSpPr>
          <p:nvPr/>
        </p:nvCxnSpPr>
        <p:spPr>
          <a:xfrm>
            <a:off x="1901920" y="4682904"/>
            <a:ext cx="438234" cy="49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91" idx="6"/>
            <a:endCxn id="278" idx="1"/>
          </p:cNvCxnSpPr>
          <p:nvPr/>
        </p:nvCxnSpPr>
        <p:spPr>
          <a:xfrm>
            <a:off x="1901920" y="4682904"/>
            <a:ext cx="506680" cy="7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91" idx="4"/>
            <a:endCxn id="282" idx="0"/>
          </p:cNvCxnSpPr>
          <p:nvPr/>
        </p:nvCxnSpPr>
        <p:spPr>
          <a:xfrm flipH="1">
            <a:off x="1760153" y="4762258"/>
            <a:ext cx="62909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91" idx="3"/>
            <a:endCxn id="269" idx="6"/>
          </p:cNvCxnSpPr>
          <p:nvPr/>
        </p:nvCxnSpPr>
        <p:spPr>
          <a:xfrm flipH="1">
            <a:off x="1455353" y="4739016"/>
            <a:ext cx="311948" cy="7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91" idx="3"/>
            <a:endCxn id="264" idx="6"/>
          </p:cNvCxnSpPr>
          <p:nvPr/>
        </p:nvCxnSpPr>
        <p:spPr>
          <a:xfrm flipH="1" flipV="1">
            <a:off x="1246249" y="4503604"/>
            <a:ext cx="521052" cy="23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91" idx="1"/>
            <a:endCxn id="265" idx="5"/>
          </p:cNvCxnSpPr>
          <p:nvPr/>
        </p:nvCxnSpPr>
        <p:spPr>
          <a:xfrm flipH="1" flipV="1">
            <a:off x="1550520" y="4213340"/>
            <a:ext cx="216781" cy="41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291" idx="1"/>
            <a:endCxn id="275" idx="4"/>
          </p:cNvCxnSpPr>
          <p:nvPr/>
        </p:nvCxnSpPr>
        <p:spPr>
          <a:xfrm flipV="1">
            <a:off x="1767301" y="4262599"/>
            <a:ext cx="104494" cy="36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291" idx="1"/>
            <a:endCxn id="271" idx="3"/>
          </p:cNvCxnSpPr>
          <p:nvPr/>
        </p:nvCxnSpPr>
        <p:spPr>
          <a:xfrm flipV="1">
            <a:off x="1767301" y="4060940"/>
            <a:ext cx="302544" cy="56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291" idx="1"/>
            <a:endCxn id="273" idx="4"/>
          </p:cNvCxnSpPr>
          <p:nvPr/>
        </p:nvCxnSpPr>
        <p:spPr>
          <a:xfrm flipH="1" flipV="1">
            <a:off x="1760153" y="4072099"/>
            <a:ext cx="7148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291" idx="2"/>
            <a:endCxn id="263" idx="5"/>
          </p:cNvCxnSpPr>
          <p:nvPr/>
        </p:nvCxnSpPr>
        <p:spPr>
          <a:xfrm flipH="1" flipV="1">
            <a:off x="1350552" y="3980310"/>
            <a:ext cx="393652" cy="70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291" idx="2"/>
            <a:endCxn id="261" idx="5"/>
          </p:cNvCxnSpPr>
          <p:nvPr/>
        </p:nvCxnSpPr>
        <p:spPr>
          <a:xfrm flipH="1" flipV="1">
            <a:off x="1060536" y="4099040"/>
            <a:ext cx="683668" cy="58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291" idx="2"/>
            <a:endCxn id="262" idx="6"/>
          </p:cNvCxnSpPr>
          <p:nvPr/>
        </p:nvCxnSpPr>
        <p:spPr>
          <a:xfrm flipH="1" flipV="1">
            <a:off x="1077215" y="4275004"/>
            <a:ext cx="666989" cy="40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291" idx="3"/>
            <a:endCxn id="266" idx="6"/>
          </p:cNvCxnSpPr>
          <p:nvPr/>
        </p:nvCxnSpPr>
        <p:spPr>
          <a:xfrm flipH="1">
            <a:off x="1071695" y="4739016"/>
            <a:ext cx="695606" cy="6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291" idx="3"/>
            <a:endCxn id="268" idx="7"/>
          </p:cNvCxnSpPr>
          <p:nvPr/>
        </p:nvCxnSpPr>
        <p:spPr>
          <a:xfrm flipH="1">
            <a:off x="1123381" y="4739016"/>
            <a:ext cx="643920" cy="49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291" idx="3"/>
            <a:endCxn id="267" idx="6"/>
          </p:cNvCxnSpPr>
          <p:nvPr/>
        </p:nvCxnSpPr>
        <p:spPr>
          <a:xfrm flipH="1">
            <a:off x="865246" y="4739016"/>
            <a:ext cx="902055" cy="32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995495" y="40339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001015" y="42369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285511" y="39152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170049" y="44655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485479" y="414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995495" y="476225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89046" y="502981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058340" y="5227504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379153" y="4771686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2114434" y="53037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578864" y="5000862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2397441" y="54561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2328995" y="51132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421049" y="537990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22053" y="5509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1613746" y="5024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817305" y="519536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2293486" y="492466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91" idx="3"/>
            <a:endCxn id="270" idx="4"/>
          </p:cNvCxnSpPr>
          <p:nvPr/>
        </p:nvCxnSpPr>
        <p:spPr>
          <a:xfrm flipH="1">
            <a:off x="1639761" y="4739016"/>
            <a:ext cx="127540" cy="17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>
            <a:off x="2228445" y="4401283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617846" y="4588691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2133179" y="45036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5" name="Straight Connector 374"/>
          <p:cNvCxnSpPr>
            <a:stCxn id="291" idx="7"/>
            <a:endCxn id="365" idx="2"/>
          </p:cNvCxnSpPr>
          <p:nvPr/>
        </p:nvCxnSpPr>
        <p:spPr>
          <a:xfrm flipV="1">
            <a:off x="1878823" y="4439383"/>
            <a:ext cx="349622" cy="18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1601661" y="4833009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/>
          <p:cNvSpPr/>
          <p:nvPr/>
        </p:nvSpPr>
        <p:spPr>
          <a:xfrm>
            <a:off x="1828800" y="4081624"/>
            <a:ext cx="1143000" cy="619125"/>
          </a:xfrm>
          <a:custGeom>
            <a:avLst/>
            <a:gdLst>
              <a:gd name="connsiteX0" fmla="*/ 0 w 1143000"/>
              <a:gd name="connsiteY0" fmla="*/ 619125 h 619125"/>
              <a:gd name="connsiteX1" fmla="*/ 590550 w 1143000"/>
              <a:gd name="connsiteY1" fmla="*/ 247650 h 619125"/>
              <a:gd name="connsiteX2" fmla="*/ 714375 w 1143000"/>
              <a:gd name="connsiteY2" fmla="*/ 457200 h 619125"/>
              <a:gd name="connsiteX3" fmla="*/ 1143000 w 1143000"/>
              <a:gd name="connsiteY3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619125">
                <a:moveTo>
                  <a:pt x="0" y="619125"/>
                </a:moveTo>
                <a:cubicBezTo>
                  <a:pt x="235744" y="446881"/>
                  <a:pt x="471488" y="274637"/>
                  <a:pt x="590550" y="247650"/>
                </a:cubicBezTo>
                <a:cubicBezTo>
                  <a:pt x="709612" y="220663"/>
                  <a:pt x="622300" y="498475"/>
                  <a:pt x="714375" y="457200"/>
                </a:cubicBezTo>
                <a:cubicBezTo>
                  <a:pt x="806450" y="415925"/>
                  <a:pt x="1065213" y="104775"/>
                  <a:pt x="114300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3" name="TextBox 382"/>
              <p:cNvSpPr txBox="1"/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83" name="TextBox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Freeform 384"/>
          <p:cNvSpPr/>
          <p:nvPr/>
        </p:nvSpPr>
        <p:spPr>
          <a:xfrm>
            <a:off x="499118" y="4576924"/>
            <a:ext cx="533400" cy="409575"/>
          </a:xfrm>
          <a:custGeom>
            <a:avLst/>
            <a:gdLst>
              <a:gd name="connsiteX0" fmla="*/ 533400 w 533400"/>
              <a:gd name="connsiteY0" fmla="*/ 409575 h 409575"/>
              <a:gd name="connsiteX1" fmla="*/ 314325 w 533400"/>
              <a:gd name="connsiteY1" fmla="*/ 171450 h 409575"/>
              <a:gd name="connsiteX2" fmla="*/ 228600 w 533400"/>
              <a:gd name="connsiteY2" fmla="*/ 381000 h 409575"/>
              <a:gd name="connsiteX3" fmla="*/ 0 w 533400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" h="409575">
                <a:moveTo>
                  <a:pt x="533400" y="409575"/>
                </a:moveTo>
                <a:cubicBezTo>
                  <a:pt x="449262" y="292893"/>
                  <a:pt x="365125" y="176212"/>
                  <a:pt x="314325" y="171450"/>
                </a:cubicBezTo>
                <a:cubicBezTo>
                  <a:pt x="263525" y="166688"/>
                  <a:pt x="280987" y="409575"/>
                  <a:pt x="228600" y="381000"/>
                </a:cubicBezTo>
                <a:cubicBezTo>
                  <a:pt x="176213" y="352425"/>
                  <a:pt x="38100" y="55562"/>
                  <a:pt x="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6" name="TextBox 385"/>
              <p:cNvSpPr txBox="1"/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86" name="TextBox 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TextBox 386"/>
              <p:cNvSpPr txBox="1"/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Goal: </a:t>
                </a:r>
                <a:r>
                  <a:rPr lang="en-US" sz="1400" dirty="0" smtClean="0">
                    <a:latin typeface="Candara" pitchFamily="34" charset="0"/>
                  </a:rPr>
                  <a:t>Find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z="1400" dirty="0" smtClean="0">
                    <a:latin typeface="Candara" pitchFamily="34" charset="0"/>
                    <a:cs typeface="Mangal" pitchFamily="18" charset="0"/>
                  </a:rPr>
                  <a:t>such that</a:t>
                </a:r>
                <a:endParaRPr lang="en-US" dirty="0">
                  <a:latin typeface="Candara" pitchFamily="34" charset="0"/>
                  <a:cs typeface="Mangal" pitchFamily="18" charset="0"/>
                </a:endParaRPr>
              </a:p>
            </p:txBody>
          </p:sp>
        </mc:Choice>
        <mc:Fallback>
          <p:sp>
            <p:nvSpPr>
              <p:cNvPr id="387" name="TextBox 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blipFill rotWithShape="1">
                <a:blip r:embed="rId24"/>
                <a:stretch>
                  <a:fillRect l="-2521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Rectangle 387"/>
              <p:cNvSpPr/>
              <p:nvPr/>
            </p:nvSpPr>
            <p:spPr>
              <a:xfrm>
                <a:off x="2582431" y="5736829"/>
                <a:ext cx="1650773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6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88" name="Rectangle 3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31" y="5736829"/>
                <a:ext cx="1650773" cy="72250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Arrow 388"/>
          <p:cNvSpPr/>
          <p:nvPr/>
        </p:nvSpPr>
        <p:spPr>
          <a:xfrm>
            <a:off x="4411053" y="4809928"/>
            <a:ext cx="736445" cy="27831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422</Words>
  <Application>Microsoft Office PowerPoint</Application>
  <PresentationFormat>On-screen Show (4:3)</PresentationFormat>
  <Paragraphs>117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</dc:creator>
  <cp:lastModifiedBy>sreekar krishna</cp:lastModifiedBy>
  <cp:revision>19</cp:revision>
  <dcterms:created xsi:type="dcterms:W3CDTF">2010-11-22T04:40:50Z</dcterms:created>
  <dcterms:modified xsi:type="dcterms:W3CDTF">2010-11-24T00:22:41Z</dcterms:modified>
</cp:coreProperties>
</file>