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66FFCC"/>
    <a:srgbClr val="FF00FF"/>
    <a:srgbClr val="12FC2E"/>
    <a:srgbClr val="CC0442"/>
    <a:srgbClr val="00FF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5" autoAdjust="0"/>
  </p:normalViewPr>
  <p:slideViewPr>
    <p:cSldViewPr>
      <p:cViewPr>
        <p:scale>
          <a:sx n="125" d="100"/>
          <a:sy n="125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0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7.5</c:v>
                </c:pt>
                <c:pt idx="1">
                  <c:v>8.6</c:v>
                </c:pt>
                <c:pt idx="2">
                  <c:v>12.2</c:v>
                </c:pt>
                <c:pt idx="3">
                  <c:v>13</c:v>
                </c:pt>
                <c:pt idx="4">
                  <c:v>13.7</c:v>
                </c:pt>
                <c:pt idx="5">
                  <c:v>13.7</c:v>
                </c:pt>
                <c:pt idx="6">
                  <c:v>15.4</c:v>
                </c:pt>
                <c:pt idx="7">
                  <c:v>16</c:v>
                </c:pt>
              </c:numCache>
            </c:numRef>
          </c:val>
        </c:ser>
        <c:axId val="98083200"/>
        <c:axId val="98084736"/>
      </c:barChart>
      <c:catAx>
        <c:axId val="98083200"/>
        <c:scaling>
          <c:orientation val="minMax"/>
        </c:scaling>
        <c:delete val="1"/>
        <c:axPos val="b"/>
        <c:numFmt formatCode="General" sourceLinked="1"/>
        <c:tickLblPos val="none"/>
        <c:crossAx val="98084736"/>
        <c:crosses val="autoZero"/>
        <c:auto val="1"/>
        <c:lblAlgn val="ctr"/>
        <c:lblOffset val="100"/>
      </c:catAx>
      <c:valAx>
        <c:axId val="98084736"/>
        <c:scaling>
          <c:orientation val="minMax"/>
        </c:scaling>
        <c:axPos val="l"/>
        <c:majorGridlines/>
        <c:numFmt formatCode="General" sourceLinked="1"/>
        <c:tickLblPos val="nextTo"/>
        <c:crossAx val="980832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4929-EF13-4500-9AB4-448222E3102A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937452" y="4849504"/>
            <a:ext cx="396548" cy="9239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37452" y="2133600"/>
            <a:ext cx="396548" cy="2667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718566" y="511123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519548" y="32358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Non-verbal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08852" y="1487269"/>
            <a:ext cx="123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Enactor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(Encoding)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72400" y="4016992"/>
            <a:ext cx="396548" cy="1838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133600"/>
            <a:ext cx="396548" cy="1828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591741" y="46920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Audio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7597509" y="2892313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Visual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14872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Recipient 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(Decoding)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1700" y="2133600"/>
            <a:ext cx="990600" cy="838200"/>
          </a:xfrm>
          <a:prstGeom prst="rect">
            <a:avLst/>
          </a:prstGeom>
          <a:blipFill dpi="0" rotWithShape="1">
            <a:blip r:embed="rId2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Face</a:t>
            </a:r>
            <a:endParaRPr lang="en-US" sz="32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38850" y="3026392"/>
            <a:ext cx="876300" cy="914400"/>
          </a:xfrm>
          <a:prstGeom prst="rect">
            <a:avLst/>
          </a:prstGeom>
          <a:blipFill dpi="0" rotWithShape="1">
            <a:blip r:embed="rId3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Body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9800" y="4016992"/>
            <a:ext cx="914400" cy="838200"/>
          </a:xfrm>
          <a:prstGeom prst="rect">
            <a:avLst/>
          </a:prstGeom>
          <a:blipFill dpi="0" rotWithShape="1">
            <a:blip r:embed="rId4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Voice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9800" y="4931392"/>
            <a:ext cx="1066800" cy="990600"/>
          </a:xfrm>
          <a:prstGeom prst="rect">
            <a:avLst/>
          </a:prstGeom>
          <a:blipFill dpi="0" rotWithShape="1">
            <a:blip r:embed="rId5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Speech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88592" y="2133600"/>
            <a:ext cx="381000" cy="266700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22024" y="2133600"/>
            <a:ext cx="381000" cy="106680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22024" y="4032912"/>
            <a:ext cx="381000" cy="843888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96552" y="4825624"/>
            <a:ext cx="381000" cy="965576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22024" y="3276600"/>
            <a:ext cx="381000" cy="726744"/>
          </a:xfrm>
          <a:prstGeom prst="rect">
            <a:avLst/>
          </a:prstGeom>
          <a:solidFill>
            <a:schemeClr val="accent3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22024" y="4906368"/>
            <a:ext cx="381000" cy="96103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294999" y="32587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5281351" y="51269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7207959" y="24952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7207959" y="34858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7207959" y="42478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18%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7207959" y="51622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kAv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90600"/>
            <a:ext cx="6705600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0" y="1371600"/>
            <a:ext cx="457200" cy="41148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25925" y="1969624"/>
            <a:ext cx="457200" cy="34839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1450" y="1524000"/>
            <a:ext cx="457200" cy="39411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00" y="3270250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5750" y="3276600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5766737" y="3733282"/>
            <a:ext cx="27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Personal 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521418" y="4171222"/>
            <a:ext cx="18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Facial Expressions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4848251" y="416099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656060" y="4616505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200783" y="4532828"/>
            <a:ext cx="113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Proxemics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42240" y="4588484"/>
            <a:ext cx="10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Eye Gaze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55490" y="4443893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Appearance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72444" y="4190587"/>
            <a:ext cx="1845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Appearance Change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03088" y="3362282"/>
            <a:ext cx="240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Percentage Importance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2209800"/>
            <a:ext cx="533400" cy="8382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l-GR" dirty="0" smtClean="0">
                <a:latin typeface="Times" pitchFamily="18" charset="0"/>
                <a:cs typeface="Times" pitchFamily="18" charset="0"/>
              </a:rPr>
              <a:t>μ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C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5" name="Picture 4" descr="Screensho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1" y="762000"/>
            <a:ext cx="2895600" cy="12693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 rot="16200000">
            <a:off x="4610100" y="2171700"/>
            <a:ext cx="838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USB to Virtual Serial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900738" y="2233613"/>
            <a:ext cx="609600" cy="8477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Serial port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2717007" y="2350293"/>
            <a:ext cx="533400" cy="7858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Times" pitchFamily="18" charset="0"/>
                <a:cs typeface="Times" pitchFamily="18" charset="0"/>
              </a:rPr>
              <a:t>Motor Driver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026" name="Picture 2" descr="steven1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 l="17768" t="10849" r="9363" b="9039"/>
          <a:stretch>
            <a:fillRect/>
          </a:stretch>
        </p:blipFill>
        <p:spPr bwMode="auto">
          <a:xfrm>
            <a:off x="2590800" y="819150"/>
            <a:ext cx="1001751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>
            <a:off x="6076950" y="2076450"/>
            <a:ext cx="228600" cy="2286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495925" y="25146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295775" y="2500311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429000" y="26289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009900" y="2238373"/>
            <a:ext cx="228600" cy="21431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819400" y="3886200"/>
            <a:ext cx="2220912" cy="2717800"/>
            <a:chOff x="141288" y="1930400"/>
            <a:chExt cx="2220912" cy="2717800"/>
          </a:xfrm>
        </p:grpSpPr>
        <p:sp>
          <p:nvSpPr>
            <p:cNvPr id="1028" name="AutoShape 4"/>
            <p:cNvSpPr>
              <a:spLocks noChangeAspect="1" noChangeArrowheads="1"/>
            </p:cNvSpPr>
            <p:nvPr/>
          </p:nvSpPr>
          <p:spPr bwMode="auto">
            <a:xfrm>
              <a:off x="141288" y="1930400"/>
              <a:ext cx="2220912" cy="271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 descr="steven1"/>
            <p:cNvPicPr>
              <a:picLocks noChangeAspect="1" noChangeArrowheads="1"/>
            </p:cNvPicPr>
            <p:nvPr/>
          </p:nvPicPr>
          <p:blipFill>
            <a:blip r:embed="rId4" cstate="print">
              <a:lum bright="20000"/>
            </a:blip>
            <a:srcRect l="16589" t="9065" b="7266"/>
            <a:stretch>
              <a:fillRect/>
            </a:stretch>
          </p:blipFill>
          <p:spPr bwMode="auto">
            <a:xfrm>
              <a:off x="141288" y="1930400"/>
              <a:ext cx="2181629" cy="2695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Straight Arrow Connector 21"/>
            <p:cNvCxnSpPr>
              <a:stCxn id="20" idx="3"/>
            </p:cNvCxnSpPr>
            <p:nvPr/>
          </p:nvCxnSpPr>
          <p:spPr>
            <a:xfrm flipV="1">
              <a:off x="914400" y="22098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914400" y="23241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</p:cNvCxnSpPr>
            <p:nvPr/>
          </p:nvCxnSpPr>
          <p:spPr>
            <a:xfrm>
              <a:off x="914400" y="2324100"/>
              <a:ext cx="228600" cy="4191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6230" y="2632502"/>
              <a:ext cx="5714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Shaftless Vibration Motor</a:t>
              </a:r>
              <a:endParaRPr 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0200" y="2819400"/>
              <a:ext cx="6476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Atmel AtMega168 </a:t>
              </a:r>
              <a:r>
                <a:rPr lang="el-GR" sz="700" b="1" dirty="0" smtClean="0"/>
                <a:t>μ</a:t>
              </a:r>
              <a:r>
                <a:rPr lang="en-US" sz="700" b="1" dirty="0" smtClean="0"/>
                <a:t>C</a:t>
              </a:r>
              <a:endParaRPr lang="en-US" sz="700" b="1" dirty="0"/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>
            <a:xfrm rot="5400000">
              <a:off x="1512673" y="3093825"/>
              <a:ext cx="270302" cy="5524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2400" y="3200400"/>
              <a:ext cx="647696" cy="415498"/>
            </a:xfrm>
            <a:prstGeom prst="rect">
              <a:avLst/>
            </a:prstGeom>
            <a:solidFill>
              <a:srgbClr val="FFC000">
                <a:alpha val="79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Darlington Motor Drivers</a:t>
              </a:r>
              <a:endParaRPr lang="en-US" sz="700" b="1" dirty="0"/>
            </a:p>
          </p:txBody>
        </p:sp>
        <p:cxnSp>
          <p:nvCxnSpPr>
            <p:cNvPr id="43" name="Straight Arrow Connector 42"/>
            <p:cNvCxnSpPr>
              <a:stCxn id="42" idx="2"/>
            </p:cNvCxnSpPr>
            <p:nvPr/>
          </p:nvCxnSpPr>
          <p:spPr>
            <a:xfrm rot="16200000" flipH="1">
              <a:off x="522073" y="3570073"/>
              <a:ext cx="194102" cy="2857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2400" y="4191000"/>
              <a:ext cx="457200" cy="307777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USB to Serial</a:t>
              </a:r>
              <a:endParaRPr lang="en-US" sz="700" b="1" dirty="0"/>
            </a:p>
          </p:txBody>
        </p:sp>
        <p:cxnSp>
          <p:nvCxnSpPr>
            <p:cNvPr id="50" name="Straight Arrow Connector 49"/>
            <p:cNvCxnSpPr>
              <a:stCxn id="47" idx="3"/>
            </p:cNvCxnSpPr>
            <p:nvPr/>
          </p:nvCxnSpPr>
          <p:spPr>
            <a:xfrm flipV="1">
              <a:off x="609600" y="4267200"/>
              <a:ext cx="381000" cy="776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828800" y="3505200"/>
              <a:ext cx="457200" cy="415498"/>
            </a:xfrm>
            <a:prstGeom prst="rect">
              <a:avLst/>
            </a:prstGeom>
            <a:solidFill>
              <a:srgbClr val="FFC000">
                <a:alpha val="75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700" b="1" dirty="0" smtClean="0"/>
                <a:t>μ</a:t>
              </a:r>
              <a:r>
                <a:rPr lang="en-US" sz="700" b="1" dirty="0" smtClean="0"/>
                <a:t>C Prog. Port</a:t>
              </a:r>
              <a:endParaRPr lang="en-US" sz="700" b="1" dirty="0"/>
            </a:p>
          </p:txBody>
        </p:sp>
        <p:cxnSp>
          <p:nvCxnSpPr>
            <p:cNvPr id="55" name="Straight Arrow Connector 54"/>
            <p:cNvCxnSpPr>
              <a:stCxn id="54" idx="2"/>
            </p:cNvCxnSpPr>
            <p:nvPr/>
          </p:nvCxnSpPr>
          <p:spPr>
            <a:xfrm rot="5400000">
              <a:off x="1846049" y="3903451"/>
              <a:ext cx="194104" cy="2285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219200" y="4312920"/>
              <a:ext cx="762000" cy="200055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Debug LED</a:t>
              </a:r>
              <a:endParaRPr lang="en-US" sz="700" b="1" dirty="0"/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>
            <a:xfrm rot="16200000" flipV="1">
              <a:off x="1485900" y="4198620"/>
              <a:ext cx="152400" cy="762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228600" y="1981200"/>
              <a:ext cx="685800" cy="685800"/>
            </a:xfrm>
            <a:prstGeom prst="round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00"/>
            <a:ext cx="6172200" cy="66603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3381375" y="417512"/>
            <a:ext cx="514350" cy="477838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0800000">
            <a:off x="3352800" y="1362075"/>
            <a:ext cx="514350" cy="466725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57563" y="2333625"/>
            <a:ext cx="523874" cy="496887"/>
          </a:xfrm>
          <a:custGeom>
            <a:avLst/>
            <a:gdLst>
              <a:gd name="connsiteX0" fmla="*/ 176212 w 523874"/>
              <a:gd name="connsiteY0" fmla="*/ 19050 h 496887"/>
              <a:gd name="connsiteX1" fmla="*/ 14287 w 523874"/>
              <a:gd name="connsiteY1" fmla="*/ 257175 h 496887"/>
              <a:gd name="connsiteX2" fmla="*/ 261937 w 523874"/>
              <a:gd name="connsiteY2" fmla="*/ 495300 h 496887"/>
              <a:gd name="connsiteX3" fmla="*/ 509587 w 523874"/>
              <a:gd name="connsiteY3" fmla="*/ 247650 h 496887"/>
              <a:gd name="connsiteX4" fmla="*/ 347662 w 523874"/>
              <a:gd name="connsiteY4" fmla="*/ 0 h 49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4" h="496887">
                <a:moveTo>
                  <a:pt x="176212" y="19050"/>
                </a:moveTo>
                <a:cubicBezTo>
                  <a:pt x="88106" y="98425"/>
                  <a:pt x="0" y="177800"/>
                  <a:pt x="14287" y="257175"/>
                </a:cubicBezTo>
                <a:cubicBezTo>
                  <a:pt x="28574" y="336550"/>
                  <a:pt x="179387" y="496887"/>
                  <a:pt x="261937" y="495300"/>
                </a:cubicBezTo>
                <a:cubicBezTo>
                  <a:pt x="344487" y="493713"/>
                  <a:pt x="495300" y="330200"/>
                  <a:pt x="509587" y="247650"/>
                </a:cubicBezTo>
                <a:cubicBezTo>
                  <a:pt x="523874" y="165100"/>
                  <a:pt x="376237" y="20637"/>
                  <a:pt x="347662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24225" y="35814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373438" y="4408488"/>
            <a:ext cx="676274" cy="355599"/>
          </a:xfrm>
          <a:custGeom>
            <a:avLst/>
            <a:gdLst>
              <a:gd name="connsiteX0" fmla="*/ 36512 w 676274"/>
              <a:gd name="connsiteY0" fmla="*/ 1587 h 355599"/>
              <a:gd name="connsiteX1" fmla="*/ 46037 w 676274"/>
              <a:gd name="connsiteY1" fmla="*/ 354012 h 355599"/>
              <a:gd name="connsiteX2" fmla="*/ 312737 w 676274"/>
              <a:gd name="connsiteY2" fmla="*/ 11112 h 355599"/>
              <a:gd name="connsiteX3" fmla="*/ 341312 w 676274"/>
              <a:gd name="connsiteY3" fmla="*/ 354012 h 355599"/>
              <a:gd name="connsiteX4" fmla="*/ 627062 w 676274"/>
              <a:gd name="connsiteY4" fmla="*/ 1587 h 355599"/>
              <a:gd name="connsiteX5" fmla="*/ 636587 w 676274"/>
              <a:gd name="connsiteY5" fmla="*/ 344487 h 3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274" h="355599">
                <a:moveTo>
                  <a:pt x="36512" y="1587"/>
                </a:moveTo>
                <a:cubicBezTo>
                  <a:pt x="18256" y="177006"/>
                  <a:pt x="0" y="352425"/>
                  <a:pt x="46037" y="354012"/>
                </a:cubicBezTo>
                <a:cubicBezTo>
                  <a:pt x="92074" y="355599"/>
                  <a:pt x="263525" y="11112"/>
                  <a:pt x="312737" y="11112"/>
                </a:cubicBezTo>
                <a:cubicBezTo>
                  <a:pt x="361949" y="11112"/>
                  <a:pt x="288925" y="355599"/>
                  <a:pt x="341312" y="354012"/>
                </a:cubicBezTo>
                <a:cubicBezTo>
                  <a:pt x="393699" y="352425"/>
                  <a:pt x="577850" y="3174"/>
                  <a:pt x="627062" y="1587"/>
                </a:cubicBezTo>
                <a:cubicBezTo>
                  <a:pt x="676274" y="0"/>
                  <a:pt x="619125" y="279400"/>
                  <a:pt x="636587" y="344487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302000" y="5038725"/>
            <a:ext cx="635000" cy="244475"/>
          </a:xfrm>
          <a:custGeom>
            <a:avLst/>
            <a:gdLst>
              <a:gd name="connsiteX0" fmla="*/ 22225 w 635000"/>
              <a:gd name="connsiteY0" fmla="*/ 228600 h 244475"/>
              <a:gd name="connsiteX1" fmla="*/ 631825 w 635000"/>
              <a:gd name="connsiteY1" fmla="*/ 228600 h 244475"/>
              <a:gd name="connsiteX2" fmla="*/ 3175 w 635000"/>
              <a:gd name="connsiteY2" fmla="*/ 133350 h 244475"/>
              <a:gd name="connsiteX3" fmla="*/ 612775 w 635000"/>
              <a:gd name="connsiteY3" fmla="*/ 66675 h 244475"/>
              <a:gd name="connsiteX4" fmla="*/ 12700 w 635000"/>
              <a:gd name="connsiteY4" fmla="*/ 0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" h="244475">
                <a:moveTo>
                  <a:pt x="22225" y="228600"/>
                </a:moveTo>
                <a:cubicBezTo>
                  <a:pt x="328612" y="236537"/>
                  <a:pt x="635000" y="244475"/>
                  <a:pt x="631825" y="228600"/>
                </a:cubicBezTo>
                <a:cubicBezTo>
                  <a:pt x="628650" y="212725"/>
                  <a:pt x="6350" y="160338"/>
                  <a:pt x="3175" y="133350"/>
                </a:cubicBezTo>
                <a:cubicBezTo>
                  <a:pt x="0" y="106362"/>
                  <a:pt x="611188" y="88900"/>
                  <a:pt x="612775" y="66675"/>
                </a:cubicBezTo>
                <a:cubicBezTo>
                  <a:pt x="614362" y="44450"/>
                  <a:pt x="122237" y="6350"/>
                  <a:pt x="1270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64770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8127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000" t="17500"/>
          <a:stretch>
            <a:fillRect/>
          </a:stretch>
        </p:blipFill>
        <p:spPr>
          <a:xfrm rot="7675390">
            <a:off x="2761298" y="2061447"/>
            <a:ext cx="2634116" cy="248359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29000" y="21336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67100" y="26198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30600" y="31242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97300" y="19775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22700" y="24384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53544" y="30353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36144" y="20991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18000" y="25617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91000" y="30861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52400" y="152401"/>
          <a:ext cx="5334000" cy="6625193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24000"/>
                <a:gridCol w="1066800"/>
                <a:gridCol w="1371600"/>
                <a:gridCol w="1371600"/>
              </a:tblGrid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Happy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Sad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30379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Surprise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Neutral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Angry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5715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Fear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Disgust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" name="Picture 60" descr="expressions.jpg"/>
          <p:cNvPicPr/>
          <p:nvPr/>
        </p:nvPicPr>
        <p:blipFill>
          <a:blip r:embed="rId2" cstate="print"/>
          <a:srcRect l="33183" t="49725" r="33018"/>
          <a:stretch>
            <a:fillRect/>
          </a:stretch>
        </p:blipFill>
        <p:spPr>
          <a:xfrm>
            <a:off x="190500" y="152400"/>
            <a:ext cx="685800" cy="838200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2971800" y="5800725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007056" y="48768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971800" y="39624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71800" y="3048000"/>
            <a:ext cx="914400" cy="95534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971800" y="1981200"/>
            <a:ext cx="914400" cy="9906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971800" y="9906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48000" y="152400"/>
            <a:ext cx="838200" cy="81090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Happy.bm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57" b="27251"/>
          <a:stretch>
            <a:fillRect/>
          </a:stretch>
        </p:blipFill>
        <p:spPr>
          <a:xfrm>
            <a:off x="1788885" y="201181"/>
            <a:ext cx="924822" cy="822960"/>
          </a:xfrm>
          <a:prstGeom prst="rect">
            <a:avLst/>
          </a:prstGeom>
        </p:spPr>
      </p:pic>
      <p:pic>
        <p:nvPicPr>
          <p:cNvPr id="4" name="Picture 3" descr="Sad.bmp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277"/>
          <a:stretch>
            <a:fillRect/>
          </a:stretch>
        </p:blipFill>
        <p:spPr>
          <a:xfrm>
            <a:off x="1837197" y="1066800"/>
            <a:ext cx="828198" cy="822960"/>
          </a:xfrm>
          <a:prstGeom prst="rect">
            <a:avLst/>
          </a:prstGeom>
        </p:spPr>
      </p:pic>
      <p:pic>
        <p:nvPicPr>
          <p:cNvPr id="5" name="Picture 4" descr="Surprise.bmp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74" r="12796" b="28302"/>
          <a:stretch>
            <a:fillRect/>
          </a:stretch>
        </p:blipFill>
        <p:spPr>
          <a:xfrm>
            <a:off x="1818158" y="2068284"/>
            <a:ext cx="866277" cy="822960"/>
          </a:xfrm>
          <a:prstGeom prst="rect">
            <a:avLst/>
          </a:prstGeom>
        </p:spPr>
      </p:pic>
      <p:pic>
        <p:nvPicPr>
          <p:cNvPr id="6" name="Picture 5" descr="Neutral.bmp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40" b="22449"/>
          <a:stretch>
            <a:fillRect/>
          </a:stretch>
        </p:blipFill>
        <p:spPr>
          <a:xfrm>
            <a:off x="1804622" y="3139440"/>
            <a:ext cx="893349" cy="822960"/>
          </a:xfrm>
          <a:prstGeom prst="rect">
            <a:avLst/>
          </a:prstGeom>
        </p:spPr>
      </p:pic>
      <p:pic>
        <p:nvPicPr>
          <p:cNvPr id="7" name="Picture 6" descr="Angry.bmp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64" b="27358"/>
          <a:stretch>
            <a:fillRect/>
          </a:stretch>
        </p:blipFill>
        <p:spPr>
          <a:xfrm>
            <a:off x="1838480" y="4010298"/>
            <a:ext cx="825633" cy="822960"/>
          </a:xfrm>
          <a:prstGeom prst="rect">
            <a:avLst/>
          </a:prstGeom>
        </p:spPr>
      </p:pic>
      <p:pic>
        <p:nvPicPr>
          <p:cNvPr id="8" name="Picture 7" descr="Fear.bmp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449"/>
          <a:stretch>
            <a:fillRect/>
          </a:stretch>
        </p:blipFill>
        <p:spPr>
          <a:xfrm>
            <a:off x="1804622" y="4953000"/>
            <a:ext cx="893349" cy="822960"/>
          </a:xfrm>
          <a:prstGeom prst="rect">
            <a:avLst/>
          </a:prstGeom>
        </p:spPr>
      </p:pic>
      <p:pic>
        <p:nvPicPr>
          <p:cNvPr id="9" name="Picture 8" descr="Disgust.bmp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00" t="3846" r="8000" b="26923"/>
          <a:stretch>
            <a:fillRect/>
          </a:stretch>
        </p:blipFill>
        <p:spPr>
          <a:xfrm>
            <a:off x="1794096" y="5882640"/>
            <a:ext cx="914400" cy="822960"/>
          </a:xfrm>
          <a:prstGeom prst="rect">
            <a:avLst/>
          </a:prstGeom>
        </p:spPr>
      </p:pic>
      <p:sp>
        <p:nvSpPr>
          <p:cNvPr id="21" name="Oval 20"/>
          <p:cNvSpPr>
            <a:spLocks noChangeAspect="1"/>
          </p:cNvSpPr>
          <p:nvPr/>
        </p:nvSpPr>
        <p:spPr>
          <a:xfrm>
            <a:off x="2941342" y="2233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342338" y="83336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827812" y="21802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3212926" y="304800"/>
            <a:ext cx="522514" cy="539447"/>
          </a:xfrm>
          <a:custGeom>
            <a:avLst/>
            <a:gdLst>
              <a:gd name="connsiteX0" fmla="*/ 0 w 522514"/>
              <a:gd name="connsiteY0" fmla="*/ 14514 h 539447"/>
              <a:gd name="connsiteX1" fmla="*/ 188686 w 522514"/>
              <a:gd name="connsiteY1" fmla="*/ 537028 h 539447"/>
              <a:gd name="connsiteX2" fmla="*/ 522514 w 522514"/>
              <a:gd name="connsiteY2" fmla="*/ 0 h 53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539447">
                <a:moveTo>
                  <a:pt x="0" y="14514"/>
                </a:moveTo>
                <a:cubicBezTo>
                  <a:pt x="50800" y="276980"/>
                  <a:pt x="101600" y="539447"/>
                  <a:pt x="188686" y="537028"/>
                </a:cubicBezTo>
                <a:cubicBezTo>
                  <a:pt x="275772" y="534609"/>
                  <a:pt x="304800" y="0"/>
                  <a:pt x="522514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916290" y="1641782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272462" y="1219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704834" y="16126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33" name="Freeform 32"/>
          <p:cNvSpPr/>
          <p:nvPr/>
        </p:nvSpPr>
        <p:spPr>
          <a:xfrm>
            <a:off x="3200400" y="1099901"/>
            <a:ext cx="430306" cy="613047"/>
          </a:xfrm>
          <a:custGeom>
            <a:avLst/>
            <a:gdLst>
              <a:gd name="connsiteX0" fmla="*/ 0 w 430306"/>
              <a:gd name="connsiteY0" fmla="*/ 613047 h 613047"/>
              <a:gd name="connsiteX1" fmla="*/ 144814 w 430306"/>
              <a:gd name="connsiteY1" fmla="*/ 4827 h 613047"/>
              <a:gd name="connsiteX2" fmla="*/ 430306 w 430306"/>
              <a:gd name="connsiteY2" fmla="*/ 584085 h 61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613047">
                <a:moveTo>
                  <a:pt x="0" y="613047"/>
                </a:moveTo>
                <a:cubicBezTo>
                  <a:pt x="36548" y="311350"/>
                  <a:pt x="73096" y="9654"/>
                  <a:pt x="144814" y="4827"/>
                </a:cubicBezTo>
                <a:cubicBezTo>
                  <a:pt x="216532" y="0"/>
                  <a:pt x="323419" y="292042"/>
                  <a:pt x="430306" y="584085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2895600" y="2438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3315102" y="1930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848502" y="2432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3346450" y="2819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3146425" y="2133600"/>
            <a:ext cx="627592" cy="632883"/>
          </a:xfrm>
          <a:custGeom>
            <a:avLst/>
            <a:gdLst>
              <a:gd name="connsiteX0" fmla="*/ 174625 w 627592"/>
              <a:gd name="connsiteY0" fmla="*/ 6350 h 632883"/>
              <a:gd name="connsiteX1" fmla="*/ 15875 w 627592"/>
              <a:gd name="connsiteY1" fmla="*/ 349250 h 632883"/>
              <a:gd name="connsiteX2" fmla="*/ 269875 w 627592"/>
              <a:gd name="connsiteY2" fmla="*/ 628650 h 632883"/>
              <a:gd name="connsiteX3" fmla="*/ 612775 w 627592"/>
              <a:gd name="connsiteY3" fmla="*/ 323850 h 632883"/>
              <a:gd name="connsiteX4" fmla="*/ 358775 w 627592"/>
              <a:gd name="connsiteY4" fmla="*/ 0 h 6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592" h="632883">
                <a:moveTo>
                  <a:pt x="174625" y="6350"/>
                </a:moveTo>
                <a:cubicBezTo>
                  <a:pt x="87312" y="125941"/>
                  <a:pt x="0" y="245533"/>
                  <a:pt x="15875" y="349250"/>
                </a:cubicBezTo>
                <a:cubicBezTo>
                  <a:pt x="31750" y="452967"/>
                  <a:pt x="170392" y="632883"/>
                  <a:pt x="269875" y="628650"/>
                </a:cubicBezTo>
                <a:cubicBezTo>
                  <a:pt x="369358" y="624417"/>
                  <a:pt x="597958" y="428625"/>
                  <a:pt x="612775" y="323850"/>
                </a:cubicBezTo>
                <a:cubicBezTo>
                  <a:pt x="627592" y="219075"/>
                  <a:pt x="401108" y="42333"/>
                  <a:pt x="358775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2895600" y="34798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3848502" y="34734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3346450" y="3581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200400" y="3505200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2895600" y="4394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3276600" y="425259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733800" y="4464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3696102" y="4724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2901950" y="46939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3286125" y="471487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33151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3619902" y="51816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30865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67" name="Freeform 66"/>
          <p:cNvSpPr/>
          <p:nvPr/>
        </p:nvSpPr>
        <p:spPr>
          <a:xfrm>
            <a:off x="3168650" y="5016500"/>
            <a:ext cx="579967" cy="101600"/>
          </a:xfrm>
          <a:custGeom>
            <a:avLst/>
            <a:gdLst>
              <a:gd name="connsiteX0" fmla="*/ 0 w 579967"/>
              <a:gd name="connsiteY0" fmla="*/ 0 h 101600"/>
              <a:gd name="connsiteX1" fmla="*/ 577850 w 579967"/>
              <a:gd name="connsiteY1" fmla="*/ 6350 h 101600"/>
              <a:gd name="connsiteX2" fmla="*/ 12700 w 579967"/>
              <a:gd name="connsiteY2" fmla="*/ 82550 h 101600"/>
              <a:gd name="connsiteX3" fmla="*/ 558800 w 579967"/>
              <a:gd name="connsiteY3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967" h="101600">
                <a:moveTo>
                  <a:pt x="0" y="0"/>
                </a:moveTo>
                <a:lnTo>
                  <a:pt x="577850" y="6350"/>
                </a:lnTo>
                <a:cubicBezTo>
                  <a:pt x="579967" y="20108"/>
                  <a:pt x="15875" y="66675"/>
                  <a:pt x="12700" y="82550"/>
                </a:cubicBezTo>
                <a:cubicBezTo>
                  <a:pt x="9525" y="98425"/>
                  <a:pt x="284162" y="100012"/>
                  <a:pt x="558800" y="10160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3526808" y="632621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3031910" y="631478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3260108" y="630716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 rot="10800000">
            <a:off x="3139458" y="6587839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expressions.jpg"/>
          <p:cNvPicPr/>
          <p:nvPr/>
        </p:nvPicPr>
        <p:blipFill>
          <a:blip r:embed="rId2" cstate="print"/>
          <a:srcRect l="66940" t="50000"/>
          <a:stretch>
            <a:fillRect/>
          </a:stretch>
        </p:blipFill>
        <p:spPr>
          <a:xfrm>
            <a:off x="203200" y="1047750"/>
            <a:ext cx="644640" cy="865315"/>
          </a:xfrm>
          <a:prstGeom prst="rect">
            <a:avLst/>
          </a:prstGeom>
        </p:spPr>
      </p:pic>
      <p:pic>
        <p:nvPicPr>
          <p:cNvPr id="63" name="Picture 62" descr="expressions.jpg"/>
          <p:cNvPicPr/>
          <p:nvPr/>
        </p:nvPicPr>
        <p:blipFill>
          <a:blip r:embed="rId2" cstate="print"/>
          <a:srcRect t="49725" r="67109"/>
          <a:stretch>
            <a:fillRect/>
          </a:stretch>
        </p:blipFill>
        <p:spPr>
          <a:xfrm>
            <a:off x="184150" y="2082800"/>
            <a:ext cx="685800" cy="838200"/>
          </a:xfrm>
          <a:prstGeom prst="rect">
            <a:avLst/>
          </a:prstGeom>
        </p:spPr>
      </p:pic>
      <p:pic>
        <p:nvPicPr>
          <p:cNvPr id="71" name="Picture 70" descr="6a00d8345202e469e200e54f652e998833-800wi.jpg"/>
          <p:cNvPicPr/>
          <p:nvPr/>
        </p:nvPicPr>
        <p:blipFill>
          <a:blip r:embed="rId11" cstate="print">
            <a:grayscl/>
            <a:lum contrast="10000"/>
          </a:blip>
          <a:srcRect l="28431" t="3896" r="30441" b="23377"/>
          <a:stretch>
            <a:fillRect/>
          </a:stretch>
        </p:blipFill>
        <p:spPr>
          <a:xfrm>
            <a:off x="228600" y="4038600"/>
            <a:ext cx="609600" cy="838200"/>
          </a:xfrm>
          <a:prstGeom prst="rect">
            <a:avLst/>
          </a:prstGeom>
        </p:spPr>
      </p:pic>
      <p:pic>
        <p:nvPicPr>
          <p:cNvPr id="80" name="Picture 79" descr="expressions.jpg"/>
          <p:cNvPicPr/>
          <p:nvPr/>
        </p:nvPicPr>
        <p:blipFill>
          <a:blip r:embed="rId2" cstate="print"/>
          <a:srcRect l="33280" r="33162" b="49975"/>
          <a:stretch>
            <a:fillRect/>
          </a:stretch>
        </p:blipFill>
        <p:spPr>
          <a:xfrm>
            <a:off x="228600" y="4953000"/>
            <a:ext cx="609600" cy="838200"/>
          </a:xfrm>
          <a:prstGeom prst="rect">
            <a:avLst/>
          </a:prstGeom>
        </p:spPr>
      </p:pic>
      <p:pic>
        <p:nvPicPr>
          <p:cNvPr id="81" name="Picture 80" descr="expressions.jpg"/>
          <p:cNvPicPr/>
          <p:nvPr/>
        </p:nvPicPr>
        <p:blipFill>
          <a:blip r:embed="rId2" cstate="print"/>
          <a:srcRect l="66466" b="49951"/>
          <a:stretch>
            <a:fillRect/>
          </a:stretch>
        </p:blipFill>
        <p:spPr>
          <a:xfrm>
            <a:off x="215900" y="5880101"/>
            <a:ext cx="622299" cy="800099"/>
          </a:xfrm>
          <a:prstGeom prst="rect">
            <a:avLst/>
          </a:prstGeom>
        </p:spPr>
      </p:pic>
      <p:pic>
        <p:nvPicPr>
          <p:cNvPr id="82" name="Picture 81" descr="S010_001_01594215.png"/>
          <p:cNvPicPr>
            <a:picLocks noChangeAspect="1"/>
          </p:cNvPicPr>
          <p:nvPr/>
        </p:nvPicPr>
        <p:blipFill>
          <a:blip r:embed="rId12" cstate="print">
            <a:lum bright="10000"/>
          </a:blip>
          <a:srcRect l="28750" t="2653" r="11250" b="12449"/>
          <a:stretch>
            <a:fillRect/>
          </a:stretch>
        </p:blipFill>
        <p:spPr>
          <a:xfrm>
            <a:off x="113812" y="3073400"/>
            <a:ext cx="773724" cy="838200"/>
          </a:xfrm>
          <a:prstGeom prst="rect">
            <a:avLst/>
          </a:prstGeom>
        </p:spPr>
      </p:pic>
      <p:sp>
        <p:nvSpPr>
          <p:cNvPr id="60" name="Freeform 59"/>
          <p:cNvSpPr/>
          <p:nvPr/>
        </p:nvSpPr>
        <p:spPr>
          <a:xfrm>
            <a:off x="3143250" y="4396317"/>
            <a:ext cx="537633" cy="375708"/>
          </a:xfrm>
          <a:custGeom>
            <a:avLst/>
            <a:gdLst>
              <a:gd name="connsiteX0" fmla="*/ 19050 w 537633"/>
              <a:gd name="connsiteY0" fmla="*/ 61383 h 375708"/>
              <a:gd name="connsiteX1" fmla="*/ 31750 w 537633"/>
              <a:gd name="connsiteY1" fmla="*/ 366183 h 375708"/>
              <a:gd name="connsiteX2" fmla="*/ 209550 w 537633"/>
              <a:gd name="connsiteY2" fmla="*/ 4233 h 375708"/>
              <a:gd name="connsiteX3" fmla="*/ 234950 w 537633"/>
              <a:gd name="connsiteY3" fmla="*/ 340783 h 375708"/>
              <a:gd name="connsiteX4" fmla="*/ 501650 w 537633"/>
              <a:gd name="connsiteY4" fmla="*/ 23283 h 375708"/>
              <a:gd name="connsiteX5" fmla="*/ 450850 w 537633"/>
              <a:gd name="connsiteY5" fmla="*/ 359833 h 37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633" h="375708">
                <a:moveTo>
                  <a:pt x="19050" y="61383"/>
                </a:moveTo>
                <a:cubicBezTo>
                  <a:pt x="9525" y="218545"/>
                  <a:pt x="0" y="375708"/>
                  <a:pt x="31750" y="366183"/>
                </a:cubicBezTo>
                <a:cubicBezTo>
                  <a:pt x="63500" y="356658"/>
                  <a:pt x="175683" y="8466"/>
                  <a:pt x="209550" y="4233"/>
                </a:cubicBezTo>
                <a:cubicBezTo>
                  <a:pt x="243417" y="0"/>
                  <a:pt x="186267" y="337608"/>
                  <a:pt x="234950" y="340783"/>
                </a:cubicBezTo>
                <a:cubicBezTo>
                  <a:pt x="283633" y="343958"/>
                  <a:pt x="465667" y="20108"/>
                  <a:pt x="501650" y="23283"/>
                </a:cubicBezTo>
                <a:cubicBezTo>
                  <a:pt x="537633" y="26458"/>
                  <a:pt x="494241" y="193145"/>
                  <a:pt x="450850" y="359833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313919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636863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971144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313919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4636863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4971144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637769" y="230505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960713" y="230505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313919" y="2637972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274913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597857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932138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74913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4597857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932138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274913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4597857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4932138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284438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607382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4941663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4274913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597857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932138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7294" y="2628447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13919" y="2314575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294869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4617813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4952094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4293963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4616907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951188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147</Words>
  <Application>Microsoft Office PowerPoint</Application>
  <PresentationFormat>On-screen Show (4:3)</PresentationFormat>
  <Paragraphs>108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 Krishna</dc:creator>
  <cp:lastModifiedBy>School of Computing and Informatics</cp:lastModifiedBy>
  <cp:revision>22</cp:revision>
  <dcterms:created xsi:type="dcterms:W3CDTF">2009-12-23T01:38:09Z</dcterms:created>
  <dcterms:modified xsi:type="dcterms:W3CDTF">2009-12-29T22:04:37Z</dcterms:modified>
</cp:coreProperties>
</file>