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08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1.9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1.69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2.7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On-screen Show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School of Computing and Informatics</cp:lastModifiedBy>
  <cp:revision>2</cp:revision>
  <dcterms:created xsi:type="dcterms:W3CDTF">2006-08-16T00:00:00Z</dcterms:created>
  <dcterms:modified xsi:type="dcterms:W3CDTF">2009-11-28T22:12:27Z</dcterms:modified>
</cp:coreProperties>
</file>