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8" d="100"/>
          <a:sy n="88" d="100"/>
        </p:scale>
        <p:origin x="-106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7620F74-7581-4443-A954-1B2B9CC0E2E0}" type="datetimeFigureOut">
              <a:rPr lang="en-US" smtClean="0"/>
              <a:t>1/29/2009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63637-F835-4757-9B20-5C029DE082E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620F74-7581-4443-A954-1B2B9CC0E2E0}" type="datetimeFigureOut">
              <a:rPr lang="en-US" smtClean="0"/>
              <a:t>1/29/2009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63637-F835-4757-9B20-5C029DE082E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620F74-7581-4443-A954-1B2B9CC0E2E0}" type="datetimeFigureOut">
              <a:rPr lang="en-US" smtClean="0"/>
              <a:t>1/29/2009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63637-F835-4757-9B20-5C029DE082E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620F74-7581-4443-A954-1B2B9CC0E2E0}" type="datetimeFigureOut">
              <a:rPr lang="en-US" smtClean="0"/>
              <a:t>1/29/2009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63637-F835-4757-9B20-5C029DE082E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620F74-7581-4443-A954-1B2B9CC0E2E0}" type="datetimeFigureOut">
              <a:rPr lang="en-US" smtClean="0"/>
              <a:t>1/29/2009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63637-F835-4757-9B20-5C029DE082E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7620F74-7581-4443-A954-1B2B9CC0E2E0}" type="datetimeFigureOut">
              <a:rPr lang="en-US" smtClean="0"/>
              <a:t>1/29/2009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63637-F835-4757-9B20-5C029DE082E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7620F74-7581-4443-A954-1B2B9CC0E2E0}" type="datetimeFigureOut">
              <a:rPr lang="en-US" smtClean="0"/>
              <a:t>1/29/2009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A63637-F835-4757-9B20-5C029DE082E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620F74-7581-4443-A954-1B2B9CC0E2E0}" type="datetimeFigureOut">
              <a:rPr lang="en-US" smtClean="0"/>
              <a:t>1/29/2009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A63637-F835-4757-9B20-5C029DE082E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620F74-7581-4443-A954-1B2B9CC0E2E0}" type="datetimeFigureOut">
              <a:rPr lang="en-US" smtClean="0"/>
              <a:t>1/29/2009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A63637-F835-4757-9B20-5C029DE082E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620F74-7581-4443-A954-1B2B9CC0E2E0}" type="datetimeFigureOut">
              <a:rPr lang="en-US" smtClean="0"/>
              <a:t>1/29/2009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63637-F835-4757-9B20-5C029DE082E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620F74-7581-4443-A954-1B2B9CC0E2E0}" type="datetimeFigureOut">
              <a:rPr lang="en-US" smtClean="0"/>
              <a:t>1/29/2009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63637-F835-4757-9B20-5C029DE082E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620F74-7581-4443-A954-1B2B9CC0E2E0}" type="datetimeFigureOut">
              <a:rPr lang="en-US" smtClean="0"/>
              <a:t>1/29/2009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A63637-F835-4757-9B20-5C029DE082E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Haptic</a:t>
            </a:r>
            <a:r>
              <a:rPr lang="en-US" dirty="0" smtClean="0"/>
              <a:t> Belt</a:t>
            </a:r>
            <a:endParaRPr lang="en-US" dirty="0"/>
          </a:p>
        </p:txBody>
      </p:sp>
      <p:sp>
        <p:nvSpPr>
          <p:cNvPr id="3" name="Subtitle 2"/>
          <p:cNvSpPr>
            <a:spLocks noGrp="1"/>
          </p:cNvSpPr>
          <p:nvPr>
            <p:ph type="subTitle" idx="1"/>
          </p:nvPr>
        </p:nvSpPr>
        <p:spPr/>
        <p:txBody>
          <a:bodyPr>
            <a:normAutofit fontScale="70000" lnSpcReduction="20000"/>
          </a:bodyPr>
          <a:lstStyle/>
          <a:p>
            <a:r>
              <a:rPr lang="en-US" dirty="0" smtClean="0"/>
              <a:t>Kris Blair</a:t>
            </a:r>
          </a:p>
          <a:p>
            <a:r>
              <a:rPr lang="en-US" dirty="0" smtClean="0"/>
              <a:t>Nathan Edwards</a:t>
            </a:r>
          </a:p>
          <a:p>
            <a:r>
              <a:rPr lang="en-US" dirty="0" smtClean="0"/>
              <a:t>Jon Lindsay</a:t>
            </a:r>
          </a:p>
          <a:p>
            <a:r>
              <a:rPr lang="en-US" dirty="0" smtClean="0"/>
              <a:t>Daniel Moberly</a:t>
            </a:r>
          </a:p>
          <a:p>
            <a:r>
              <a:rPr lang="en-US" dirty="0" smtClean="0"/>
              <a:t>Jacob Rosenthal</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Scope and Goal</a:t>
            </a:r>
            <a:endParaRPr lang="en-US" dirty="0"/>
          </a:p>
        </p:txBody>
      </p:sp>
      <p:sp>
        <p:nvSpPr>
          <p:cNvPr id="3" name="Content Placeholder 2"/>
          <p:cNvSpPr>
            <a:spLocks noGrp="1"/>
          </p:cNvSpPr>
          <p:nvPr>
            <p:ph idx="1"/>
          </p:nvPr>
        </p:nvSpPr>
        <p:spPr>
          <a:xfrm>
            <a:off x="457200" y="1295400"/>
            <a:ext cx="8229600" cy="5410200"/>
          </a:xfrm>
        </p:spPr>
        <p:txBody>
          <a:bodyPr>
            <a:normAutofit fontScale="77500" lnSpcReduction="20000"/>
          </a:bodyPr>
          <a:lstStyle/>
          <a:p>
            <a:r>
              <a:rPr lang="en-US" dirty="0" smtClean="0"/>
              <a:t>Our project goal is to create a usable “</a:t>
            </a:r>
            <a:r>
              <a:rPr lang="en-US" dirty="0" err="1" smtClean="0"/>
              <a:t>haptic</a:t>
            </a:r>
            <a:r>
              <a:rPr lang="en-US" dirty="0" smtClean="0"/>
              <a:t> belt” which will assist blind persons in locating persons who are near or approaching them through the use of multiple vibrating motors placed around the belt. These motors will vibrate to indicate direction and distance of approaching persons. This </a:t>
            </a:r>
            <a:r>
              <a:rPr lang="en-US" dirty="0" err="1" smtClean="0"/>
              <a:t>haptic</a:t>
            </a:r>
            <a:r>
              <a:rPr lang="en-US" dirty="0" smtClean="0"/>
              <a:t> belt is a smaller part of a large project involving analysis of faces through a webcam, as well as other components</a:t>
            </a:r>
          </a:p>
          <a:p>
            <a:r>
              <a:rPr lang="en-US" dirty="0" smtClean="0"/>
              <a:t>Our project scope includes </a:t>
            </a:r>
          </a:p>
          <a:p>
            <a:pPr lvl="1"/>
            <a:r>
              <a:rPr lang="en-US" dirty="0" smtClean="0"/>
              <a:t>Software: the programming of a microcontroller and the creation of a DLL which will allow for the response of the belt and on-the-fly configuration from a C# program located on a computer system</a:t>
            </a:r>
          </a:p>
          <a:p>
            <a:pPr lvl="1"/>
            <a:r>
              <a:rPr lang="en-US" dirty="0" smtClean="0"/>
              <a:t>Hardware: design and creation of a belt with multiple motors wired across it, as well as integration of a battery with the software system (cell phone battery allows for status updates), wireless communications, and circuit isolation</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170</Words>
  <Application>Microsoft Office PowerPoint</Application>
  <PresentationFormat>On-screen Show (4:3)</PresentationFormat>
  <Paragraphs>11</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Haptic Belt</vt:lpstr>
      <vt:lpstr>Scope and Goal</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Haptic Belt</dc:title>
  <dc:creator>Daniel</dc:creator>
  <cp:lastModifiedBy>Daniel</cp:lastModifiedBy>
  <cp:revision>1</cp:revision>
  <dcterms:created xsi:type="dcterms:W3CDTF">2009-01-30T05:27:41Z</dcterms:created>
  <dcterms:modified xsi:type="dcterms:W3CDTF">2009-01-30T05:34:08Z</dcterms:modified>
</cp:coreProperties>
</file>