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D92E54D-24DC-4837-9F46-74CF8204BDBF}" type="datetimeFigureOut">
              <a:rPr lang="en-US" smtClean="0"/>
              <a:t>3/2/2009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17D70B0-E615-44BB-B641-BB580E748D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92E54D-24DC-4837-9F46-74CF8204BDBF}" type="datetimeFigureOut">
              <a:rPr lang="en-US" smtClean="0"/>
              <a:t>3/2/2009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7D70B0-E615-44BB-B641-BB580E748D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92E54D-24DC-4837-9F46-74CF8204BDBF}" type="datetimeFigureOut">
              <a:rPr lang="en-US" smtClean="0"/>
              <a:t>3/2/2009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7D70B0-E615-44BB-B641-BB580E748D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92E54D-24DC-4837-9F46-74CF8204BDBF}" type="datetimeFigureOut">
              <a:rPr lang="en-US" smtClean="0"/>
              <a:t>3/2/2009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7D70B0-E615-44BB-B641-BB580E748D0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92E54D-24DC-4837-9F46-74CF8204BDBF}" type="datetimeFigureOut">
              <a:rPr lang="en-US" smtClean="0"/>
              <a:t>3/2/2009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7D70B0-E615-44BB-B641-BB580E748D0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92E54D-24DC-4837-9F46-74CF8204BDBF}" type="datetimeFigureOut">
              <a:rPr lang="en-US" smtClean="0"/>
              <a:t>3/2/2009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7D70B0-E615-44BB-B641-BB580E748D0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92E54D-24DC-4837-9F46-74CF8204BDBF}" type="datetimeFigureOut">
              <a:rPr lang="en-US" smtClean="0"/>
              <a:t>3/2/2009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7D70B0-E615-44BB-B641-BB580E748D0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92E54D-24DC-4837-9F46-74CF8204BDBF}" type="datetimeFigureOut">
              <a:rPr lang="en-US" smtClean="0"/>
              <a:t>3/2/2009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7D70B0-E615-44BB-B641-BB580E748D0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92E54D-24DC-4837-9F46-74CF8204BDBF}" type="datetimeFigureOut">
              <a:rPr lang="en-US" smtClean="0"/>
              <a:t>3/2/2009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7D70B0-E615-44BB-B641-BB580E748D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D92E54D-24DC-4837-9F46-74CF8204BDBF}" type="datetimeFigureOut">
              <a:rPr lang="en-US" smtClean="0"/>
              <a:t>3/2/2009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7D70B0-E615-44BB-B641-BB580E748D0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D92E54D-24DC-4837-9F46-74CF8204BDBF}" type="datetimeFigureOut">
              <a:rPr lang="en-US" smtClean="0"/>
              <a:t>3/2/2009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17D70B0-E615-44BB-B641-BB580E748D0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D92E54D-24DC-4837-9F46-74CF8204BDBF}" type="datetimeFigureOut">
              <a:rPr lang="en-US" smtClean="0"/>
              <a:t>3/2/2009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17D70B0-E615-44BB-B641-BB580E748D0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 </a:t>
            </a:r>
            <a:br>
              <a:rPr lang="en-US" dirty="0" smtClean="0"/>
            </a:br>
            <a:r>
              <a:rPr lang="en-US" dirty="0" smtClean="0"/>
              <a:t>(Inter-integrated Circuits)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Haptic</a:t>
            </a:r>
            <a:r>
              <a:rPr lang="en-US" dirty="0" smtClean="0"/>
              <a:t> Belt team</a:t>
            </a:r>
          </a:p>
          <a:p>
            <a:r>
              <a:rPr lang="en-US" dirty="0" smtClean="0"/>
              <a:t>Informational Presentation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Reasons for choosing </a:t>
            </a:r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</a:t>
            </a:r>
            <a:endParaRPr lang="en-US" dirty="0" smtClean="0"/>
          </a:p>
          <a:p>
            <a:pPr lvl="1"/>
            <a:r>
              <a:rPr lang="en-US" dirty="0" smtClean="0"/>
              <a:t>Simple two-line bus implementation</a:t>
            </a:r>
          </a:p>
          <a:p>
            <a:pPr lvl="2"/>
            <a:r>
              <a:rPr lang="en-US" dirty="0" smtClean="0"/>
              <a:t>On our belt, we need a wiring system which provides as much flexibility as possible – fewer wires means more flexibility</a:t>
            </a:r>
          </a:p>
          <a:p>
            <a:pPr lvl="1"/>
            <a:r>
              <a:rPr lang="en-US" dirty="0" smtClean="0"/>
              <a:t>Scalability</a:t>
            </a:r>
          </a:p>
          <a:p>
            <a:pPr lvl="2"/>
            <a:r>
              <a:rPr lang="en-US" dirty="0" smtClean="0"/>
              <a:t>Our belt size can easily be increased to hold as many slaves as we require, all that is necessary is additional slave addresses – no software changes</a:t>
            </a:r>
          </a:p>
          <a:p>
            <a:r>
              <a:rPr lang="en-US" dirty="0" smtClean="0"/>
              <a:t>Why it is interesting in terms of our project</a:t>
            </a:r>
          </a:p>
          <a:p>
            <a:pPr lvl="1"/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 is primarily used for close range transfer of data, we are moving into untested territory by using I</a:t>
            </a:r>
            <a:r>
              <a:rPr lang="en-US" baseline="30000" dirty="0" smtClean="0"/>
              <a:t>2</a:t>
            </a:r>
            <a:r>
              <a:rPr lang="en-US" dirty="0" smtClean="0"/>
              <a:t>C over the longer distances present on our belt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 in our Project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http://www.coe.uncc.edu/~jmconrad/ECGR6185-2005-01/notes</a:t>
            </a:r>
            <a:r>
              <a:rPr lang="en-US" dirty="0" smtClean="0"/>
              <a:t>/</a:t>
            </a:r>
          </a:p>
          <a:p>
            <a:r>
              <a:rPr lang="en-US" dirty="0" smtClean="0"/>
              <a:t>http://</a:t>
            </a:r>
            <a:r>
              <a:rPr lang="en-US" dirty="0" smtClean="0"/>
              <a:t>en.wikipedia.org/wiki/I%C2%B2C</a:t>
            </a:r>
          </a:p>
          <a:p>
            <a:r>
              <a:rPr lang="en-US" dirty="0" smtClean="0"/>
              <a:t>http://</a:t>
            </a:r>
            <a:r>
              <a:rPr lang="en-US" dirty="0" smtClean="0"/>
              <a:t>www.8051projects.net/i2c-twi-tutorial/i2c-data-transfer.png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 is a form of control bus (multi-master) which allows communication between multiple integrated circuits in a system</a:t>
            </a:r>
          </a:p>
          <a:p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 was developed by Philips in the early 1980s</a:t>
            </a:r>
          </a:p>
          <a:p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 is extremely commonly used in embedded systems to provide for transfer of information between </a:t>
            </a:r>
            <a:r>
              <a:rPr lang="en-US" dirty="0" err="1" smtClean="0"/>
              <a:t>componenets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I</a:t>
            </a:r>
            <a:r>
              <a:rPr lang="en-US" baseline="30000" dirty="0" smtClean="0"/>
              <a:t>2</a:t>
            </a:r>
            <a:r>
              <a:rPr lang="en-US" dirty="0" smtClean="0"/>
              <a:t>C (I-squared-C)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bus, although being invented in the early 80s, has kept pace with data transfer speeds, offering three speeds of transfer</a:t>
            </a:r>
          </a:p>
          <a:p>
            <a:pPr lvl="1"/>
            <a:r>
              <a:rPr lang="en-US" dirty="0" smtClean="0"/>
              <a:t>100 kbps in standard mode</a:t>
            </a:r>
          </a:p>
          <a:p>
            <a:pPr lvl="1"/>
            <a:r>
              <a:rPr lang="en-US" dirty="0" smtClean="0"/>
              <a:t>400 kbps in fast mode</a:t>
            </a:r>
          </a:p>
          <a:p>
            <a:pPr lvl="1"/>
            <a:r>
              <a:rPr lang="en-US" dirty="0" smtClean="0"/>
              <a:t>3.4 Mbps in high-speed mode</a:t>
            </a:r>
          </a:p>
          <a:p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 offers reliable performance, using software-controlled collision detection and arbitration</a:t>
            </a:r>
          </a:p>
          <a:p>
            <a:r>
              <a:rPr lang="en-US" dirty="0" smtClean="0"/>
              <a:t>Extremely easy to implement – 2 wires to control all the ICs in a system</a:t>
            </a:r>
          </a:p>
          <a:p>
            <a:r>
              <a:rPr lang="en-US" dirty="0" smtClean="0"/>
              <a:t>ICs can be addressed by hardware or by software, depending on convenience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I</a:t>
            </a:r>
            <a:r>
              <a:rPr lang="en-US" baseline="30000" dirty="0" smtClean="0"/>
              <a:t>2</a:t>
            </a:r>
            <a:r>
              <a:rPr lang="en-US" dirty="0" smtClean="0"/>
              <a:t>C?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 is set up by connecting			      a master (can be more than			 one) and some number of slaves to two lines</a:t>
            </a:r>
          </a:p>
          <a:p>
            <a:pPr lvl="1"/>
            <a:r>
              <a:rPr lang="en-US" dirty="0" smtClean="0"/>
              <a:t>SDA = Serial Data Line, used to send data </a:t>
            </a:r>
          </a:p>
          <a:p>
            <a:pPr lvl="1"/>
            <a:r>
              <a:rPr lang="en-US" dirty="0" smtClean="0"/>
              <a:t>SCL = Serial Clock Line, used by master to clock all slaves</a:t>
            </a:r>
          </a:p>
          <a:p>
            <a:r>
              <a:rPr lang="en-US" dirty="0" smtClean="0"/>
              <a:t>The master initiates transmissions, sending information to control slaves (to initiate both sending to and receiving from slaves) </a:t>
            </a:r>
          </a:p>
          <a:p>
            <a:pPr>
              <a:buNone/>
            </a:pPr>
            <a:r>
              <a:rPr lang="en-US" dirty="0" smtClean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I</a:t>
            </a:r>
            <a:r>
              <a:rPr lang="en-US" baseline="30000" dirty="0" smtClean="0"/>
              <a:t>2</a:t>
            </a:r>
            <a:r>
              <a:rPr lang="en-US" dirty="0" smtClean="0"/>
              <a:t>C set up physically?</a:t>
            </a:r>
            <a:endParaRPr lang="en-US" dirty="0"/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1219200"/>
            <a:ext cx="33528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modes of operation</a:t>
            </a:r>
          </a:p>
          <a:p>
            <a:pPr lvl="1"/>
            <a:r>
              <a:rPr lang="en-US" b="1" dirty="0" smtClean="0"/>
              <a:t>Master transmit</a:t>
            </a:r>
            <a:r>
              <a:rPr lang="en-US" dirty="0" smtClean="0"/>
              <a:t>— </a:t>
            </a:r>
            <a:r>
              <a:rPr lang="en-US" dirty="0" smtClean="0"/>
              <a:t>master node is sending data to a slave</a:t>
            </a:r>
          </a:p>
          <a:p>
            <a:pPr lvl="1"/>
            <a:r>
              <a:rPr lang="en-US" b="1" dirty="0" smtClean="0"/>
              <a:t>Master </a:t>
            </a:r>
            <a:r>
              <a:rPr lang="en-US" b="1" dirty="0" smtClean="0"/>
              <a:t>receive </a:t>
            </a:r>
            <a:r>
              <a:rPr lang="en-US" dirty="0" smtClean="0"/>
              <a:t>— master node is receiving data from a slave</a:t>
            </a:r>
          </a:p>
          <a:p>
            <a:pPr lvl="1"/>
            <a:r>
              <a:rPr lang="en-US" b="1" dirty="0" smtClean="0"/>
              <a:t>Slave </a:t>
            </a:r>
            <a:r>
              <a:rPr lang="en-US" b="1" dirty="0" smtClean="0"/>
              <a:t>transmit </a:t>
            </a:r>
            <a:r>
              <a:rPr lang="en-US" dirty="0" smtClean="0"/>
              <a:t>— slave node is sending data to a master</a:t>
            </a:r>
          </a:p>
          <a:p>
            <a:pPr lvl="1"/>
            <a:r>
              <a:rPr lang="en-US" b="1" dirty="0" smtClean="0"/>
              <a:t>Slave </a:t>
            </a:r>
            <a:r>
              <a:rPr lang="en-US" b="1" dirty="0" smtClean="0"/>
              <a:t>receive </a:t>
            </a:r>
            <a:r>
              <a:rPr lang="en-US" dirty="0" smtClean="0"/>
              <a:t>— slave node is receiving data from the master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</a:t>
            </a:r>
            <a:r>
              <a:rPr lang="en-US" baseline="30000" dirty="0" smtClean="0"/>
              <a:t>2</a:t>
            </a:r>
            <a:r>
              <a:rPr lang="en-US" dirty="0" smtClean="0"/>
              <a:t>C configurations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Each slave on the I</a:t>
            </a:r>
            <a:r>
              <a:rPr lang="en-US" baseline="30000" dirty="0" smtClean="0"/>
              <a:t>2</a:t>
            </a:r>
            <a:r>
              <a:rPr lang="en-US" dirty="0" smtClean="0"/>
              <a:t>C is set up to have seven addressing bits</a:t>
            </a:r>
          </a:p>
          <a:p>
            <a:r>
              <a:rPr lang="en-US" dirty="0" smtClean="0"/>
              <a:t>Upper four addressing bits are already set according to function of the I</a:t>
            </a:r>
            <a:r>
              <a:rPr lang="en-US" baseline="30000" dirty="0" smtClean="0"/>
              <a:t>2</a:t>
            </a:r>
            <a:r>
              <a:rPr lang="en-US" dirty="0" smtClean="0"/>
              <a:t>C bus (1010 for serial EEPROM for example)</a:t>
            </a:r>
          </a:p>
          <a:p>
            <a:r>
              <a:rPr lang="en-US" dirty="0" smtClean="0"/>
              <a:t>Lower three addressing bits can be set (programmatically or hardwired) to address slaves, allowing for 8 slaves at each upper address</a:t>
            </a:r>
          </a:p>
          <a:p>
            <a:r>
              <a:rPr lang="en-US" dirty="0" smtClean="0"/>
              <a:t>More than 8 slaves requires multiple types of I</a:t>
            </a:r>
            <a:r>
              <a:rPr lang="en-US" baseline="30000" dirty="0" smtClean="0"/>
              <a:t>2</a:t>
            </a:r>
            <a:r>
              <a:rPr lang="en-US" dirty="0" smtClean="0"/>
              <a:t>C such that the upper addressing bits are different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Slaves	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is transferred in sequences of 8 bits over the SDA line (MSB first) by clocking through the SCL line</a:t>
            </a:r>
          </a:p>
          <a:p>
            <a:r>
              <a:rPr lang="en-US" dirty="0" smtClean="0"/>
              <a:t>Extra bits are required for setup/acknowledge</a:t>
            </a:r>
          </a:p>
          <a:p>
            <a:pPr lvl="1"/>
            <a:r>
              <a:rPr lang="en-US" dirty="0" smtClean="0"/>
              <a:t>The master initiates the transfers by sending start bit (or restart to continue a transfer)</a:t>
            </a:r>
          </a:p>
          <a:p>
            <a:pPr lvl="1"/>
            <a:r>
              <a:rPr lang="en-US" dirty="0" smtClean="0"/>
              <a:t>The receiving device sends acknowledgement bit after every sequence to confirm data has been received</a:t>
            </a:r>
          </a:p>
          <a:p>
            <a:pPr lvl="1"/>
            <a:r>
              <a:rPr lang="en-US" dirty="0" smtClean="0"/>
              <a:t>The master ends the transfer via stop bit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Transferring Data on </a:t>
            </a:r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1422870"/>
            <a:ext cx="8680450" cy="3118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Transferring Data on </a:t>
            </a:r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4800600"/>
            <a:ext cx="830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send 8 bits for addressing in the initial transfer. 7 bits to address the slave and the 8</a:t>
            </a:r>
            <a:r>
              <a:rPr lang="en-US" baseline="30000" dirty="0" smtClean="0"/>
              <a:t>th </a:t>
            </a:r>
            <a:r>
              <a:rPr lang="en-US" dirty="0" smtClean="0"/>
              <a:t>bit to tell th</a:t>
            </a:r>
            <a:r>
              <a:rPr lang="en-US" dirty="0" smtClean="0"/>
              <a:t>e slave if we are sending to or receiving from it. 1 for read, 0 for write.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master sends the first sequence (start sequence), waking up all slaves so that they listen to the bus</a:t>
            </a:r>
          </a:p>
          <a:p>
            <a:r>
              <a:rPr lang="en-US" dirty="0" smtClean="0"/>
              <a:t>The master sends out the addressing sequence – this tells the slaves which one of them is being addressed along with the bit to tell them whether they are sending or receiving</a:t>
            </a:r>
          </a:p>
          <a:p>
            <a:r>
              <a:rPr lang="en-US" dirty="0" smtClean="0"/>
              <a:t>The master sends all data sequences to the slave, waiting for the acknowledge bit. All slaves receive this transfer but only the one which has been addressed pays any attention</a:t>
            </a:r>
          </a:p>
          <a:p>
            <a:r>
              <a:rPr lang="en-US" dirty="0" smtClean="0"/>
              <a:t>The master then sends the stop bit to end the transfer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of Transfer on I</a:t>
            </a:r>
            <a:r>
              <a:rPr lang="en-US" baseline="30000" dirty="0" smtClean="0"/>
              <a:t>2</a:t>
            </a:r>
            <a:r>
              <a:rPr lang="en-US" dirty="0" smtClean="0"/>
              <a:t>C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40</TotalTime>
  <Words>615</Words>
  <Application>Microsoft Office PowerPoint</Application>
  <PresentationFormat>On-screen Show (4:3)</PresentationFormat>
  <Paragraphs>57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I2C  (Inter-integrated Circuits)</vt:lpstr>
      <vt:lpstr>Introduction to I2C (I-squared-C)</vt:lpstr>
      <vt:lpstr>Why use I2C?</vt:lpstr>
      <vt:lpstr>How is I2C set up physically?</vt:lpstr>
      <vt:lpstr>Types of I2C configurations</vt:lpstr>
      <vt:lpstr>Addressing Slaves </vt:lpstr>
      <vt:lpstr>Transferring Data on I2C</vt:lpstr>
      <vt:lpstr>Transferring Data on I2C</vt:lpstr>
      <vt:lpstr>Method of Transfer on I2C</vt:lpstr>
      <vt:lpstr>I2C in our Project</vt:lpstr>
      <vt:lpstr>References</vt:lpstr>
    </vt:vector>
  </TitlesOfParts>
  <Company>SCI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I2C  (Inter-integrated Circuits)</dc:title>
  <dc:creator>user</dc:creator>
  <cp:lastModifiedBy>user</cp:lastModifiedBy>
  <cp:revision>5</cp:revision>
  <dcterms:created xsi:type="dcterms:W3CDTF">2009-03-03T00:21:26Z</dcterms:created>
  <dcterms:modified xsi:type="dcterms:W3CDTF">2009-03-03T01:02:20Z</dcterms:modified>
</cp:coreProperties>
</file>