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2D184-617A-4295-82BD-6FF4C1F8B4E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56A6801-B6FB-4E07-AA6A-005B98970A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This is a personal blog application built with Django, where I can share my thoughts and experiences through blog posts.</a:t>
          </a:r>
        </a:p>
      </dgm:t>
    </dgm:pt>
    <dgm:pt modelId="{4788F7C0-2FE0-4809-B629-103F550F6860}" type="parTrans" cxnId="{96ACD3C9-6A5B-4320-9760-DD8BE602CC6F}">
      <dgm:prSet/>
      <dgm:spPr/>
      <dgm:t>
        <a:bodyPr/>
        <a:lstStyle/>
        <a:p>
          <a:endParaRPr lang="en-US"/>
        </a:p>
      </dgm:t>
    </dgm:pt>
    <dgm:pt modelId="{FA242FFF-7E5D-40FD-A9E0-408EC6F61F52}" type="sibTrans" cxnId="{96ACD3C9-6A5B-4320-9760-DD8BE602CC6F}">
      <dgm:prSet/>
      <dgm:spPr/>
      <dgm:t>
        <a:bodyPr/>
        <a:lstStyle/>
        <a:p>
          <a:endParaRPr lang="en-US"/>
        </a:p>
      </dgm:t>
    </dgm:pt>
    <dgm:pt modelId="{AD7C7C65-EB8B-46CF-B5AE-B51FF13563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kern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Each post includes a title, an image, an excerpt and a descriptive paragraph about the topic. </a:t>
          </a:r>
        </a:p>
      </dgm:t>
    </dgm:pt>
    <dgm:pt modelId="{672304CB-B38A-404B-9606-4B3F465ADBBB}" type="parTrans" cxnId="{44EEE9FF-E6C3-42C5-9E91-E83620AF26C9}">
      <dgm:prSet/>
      <dgm:spPr/>
      <dgm:t>
        <a:bodyPr/>
        <a:lstStyle/>
        <a:p>
          <a:endParaRPr lang="en-US"/>
        </a:p>
      </dgm:t>
    </dgm:pt>
    <dgm:pt modelId="{7230390C-6E83-49B3-A13B-9FAB5BEC3331}" type="sibTrans" cxnId="{44EEE9FF-E6C3-42C5-9E91-E83620AF26C9}">
      <dgm:prSet/>
      <dgm:spPr/>
      <dgm:t>
        <a:bodyPr/>
        <a:lstStyle/>
        <a:p>
          <a:endParaRPr lang="en-US"/>
        </a:p>
      </dgm:t>
    </dgm:pt>
    <dgm:pt modelId="{042864D8-BA20-4E28-AF2C-A61274F30B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kern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The blog also supports tagging, allowing me to categorize posts as Featured, Hot</a:t>
          </a:r>
          <a:r>
            <a:rPr lang="en-US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</a:t>
          </a:r>
          <a:r>
            <a:rPr lang="en-US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or </a:t>
          </a:r>
          <a:r>
            <a:rPr lang="en-US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New</a:t>
          </a:r>
          <a:r>
            <a:rPr lang="en-US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using the admin panel. </a:t>
          </a:r>
        </a:p>
      </dgm:t>
    </dgm:pt>
    <dgm:pt modelId="{A04652CD-8181-4BB6-BF14-0DECE1C8AD3B}" type="parTrans" cxnId="{2FD668FB-07EB-4C91-8CA3-67463B787526}">
      <dgm:prSet/>
      <dgm:spPr/>
      <dgm:t>
        <a:bodyPr/>
        <a:lstStyle/>
        <a:p>
          <a:endParaRPr lang="en-US"/>
        </a:p>
      </dgm:t>
    </dgm:pt>
    <dgm:pt modelId="{A10A800B-2E73-4249-BFC3-E63566415507}" type="sibTrans" cxnId="{2FD668FB-07EB-4C91-8CA3-67463B787526}">
      <dgm:prSet/>
      <dgm:spPr/>
      <dgm:t>
        <a:bodyPr/>
        <a:lstStyle/>
        <a:p>
          <a:endParaRPr lang="en-US"/>
        </a:p>
      </dgm:t>
    </dgm:pt>
    <dgm:pt modelId="{F29641D3-ABF4-40B1-89F7-787708863B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The homepage highlights the latest posts, making it easy for visitors to stay updated.</a:t>
          </a:r>
        </a:p>
      </dgm:t>
    </dgm:pt>
    <dgm:pt modelId="{80091A09-2C18-4C2A-9933-AE07359F2570}" type="parTrans" cxnId="{2DA94C73-5F4C-4721-B91C-77D0E6F07BBA}">
      <dgm:prSet/>
      <dgm:spPr/>
      <dgm:t>
        <a:bodyPr/>
        <a:lstStyle/>
        <a:p>
          <a:endParaRPr lang="en-US"/>
        </a:p>
      </dgm:t>
    </dgm:pt>
    <dgm:pt modelId="{379A4CE2-CBDF-4D3F-804D-109373552A30}" type="sibTrans" cxnId="{2DA94C73-5F4C-4721-B91C-77D0E6F07BBA}">
      <dgm:prSet/>
      <dgm:spPr/>
      <dgm:t>
        <a:bodyPr/>
        <a:lstStyle/>
        <a:p>
          <a:endParaRPr lang="en-US"/>
        </a:p>
      </dgm:t>
    </dgm:pt>
    <dgm:pt modelId="{D3160FBA-A95A-417B-98DE-422D68220577}" type="pres">
      <dgm:prSet presAssocID="{E1B2D184-617A-4295-82BD-6FF4C1F8B4E9}" presName="root" presStyleCnt="0">
        <dgm:presLayoutVars>
          <dgm:dir/>
          <dgm:resizeHandles val="exact"/>
        </dgm:presLayoutVars>
      </dgm:prSet>
      <dgm:spPr/>
    </dgm:pt>
    <dgm:pt modelId="{7182E518-DCE7-4C47-A4BC-7F3CE3323B11}" type="pres">
      <dgm:prSet presAssocID="{956A6801-B6FB-4E07-AA6A-005B98970A83}" presName="compNode" presStyleCnt="0"/>
      <dgm:spPr/>
    </dgm:pt>
    <dgm:pt modelId="{806711A6-1C2E-4187-AC6B-13E4DB855709}" type="pres">
      <dgm:prSet presAssocID="{956A6801-B6FB-4E07-AA6A-005B98970A83}" presName="bgRect" presStyleLbl="bgShp" presStyleIdx="0" presStyleCnt="4"/>
      <dgm:spPr/>
    </dgm:pt>
    <dgm:pt modelId="{16CF31CE-0AE8-4259-8D7C-E2E3FAFE1A58}" type="pres">
      <dgm:prSet presAssocID="{956A6801-B6FB-4E07-AA6A-005B98970A8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7960F265-BE85-4B83-9BFA-305801A48927}" type="pres">
      <dgm:prSet presAssocID="{956A6801-B6FB-4E07-AA6A-005B98970A83}" presName="spaceRect" presStyleCnt="0"/>
      <dgm:spPr/>
    </dgm:pt>
    <dgm:pt modelId="{99045F7F-D21A-4334-A175-826B4DA7401D}" type="pres">
      <dgm:prSet presAssocID="{956A6801-B6FB-4E07-AA6A-005B98970A83}" presName="parTx" presStyleLbl="revTx" presStyleIdx="0" presStyleCnt="4">
        <dgm:presLayoutVars>
          <dgm:chMax val="0"/>
          <dgm:chPref val="0"/>
        </dgm:presLayoutVars>
      </dgm:prSet>
      <dgm:spPr/>
    </dgm:pt>
    <dgm:pt modelId="{7F997C53-017E-4E5D-9759-83A249AF4AB2}" type="pres">
      <dgm:prSet presAssocID="{FA242FFF-7E5D-40FD-A9E0-408EC6F61F52}" presName="sibTrans" presStyleCnt="0"/>
      <dgm:spPr/>
    </dgm:pt>
    <dgm:pt modelId="{FCD09F51-1842-425F-899C-7B01B3377E93}" type="pres">
      <dgm:prSet presAssocID="{AD7C7C65-EB8B-46CF-B5AE-B51FF13563B0}" presName="compNode" presStyleCnt="0"/>
      <dgm:spPr/>
    </dgm:pt>
    <dgm:pt modelId="{1B33C666-D401-4234-BC59-9FC5D8BE8778}" type="pres">
      <dgm:prSet presAssocID="{AD7C7C65-EB8B-46CF-B5AE-B51FF13563B0}" presName="bgRect" presStyleLbl="bgShp" presStyleIdx="1" presStyleCnt="4"/>
      <dgm:spPr/>
    </dgm:pt>
    <dgm:pt modelId="{55187EEB-E5F4-4362-B5FC-9A4CC577F8CE}" type="pres">
      <dgm:prSet presAssocID="{AD7C7C65-EB8B-46CF-B5AE-B51FF13563B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E671C79F-ADD5-4D35-8578-194D5331DF6C}" type="pres">
      <dgm:prSet presAssocID="{AD7C7C65-EB8B-46CF-B5AE-B51FF13563B0}" presName="spaceRect" presStyleCnt="0"/>
      <dgm:spPr/>
    </dgm:pt>
    <dgm:pt modelId="{68CA228E-80A6-473D-9730-B45557A779CE}" type="pres">
      <dgm:prSet presAssocID="{AD7C7C65-EB8B-46CF-B5AE-B51FF13563B0}" presName="parTx" presStyleLbl="revTx" presStyleIdx="1" presStyleCnt="4">
        <dgm:presLayoutVars>
          <dgm:chMax val="0"/>
          <dgm:chPref val="0"/>
        </dgm:presLayoutVars>
      </dgm:prSet>
      <dgm:spPr/>
    </dgm:pt>
    <dgm:pt modelId="{58E23627-6D14-4B49-B107-157ECBCBC8BF}" type="pres">
      <dgm:prSet presAssocID="{7230390C-6E83-49B3-A13B-9FAB5BEC3331}" presName="sibTrans" presStyleCnt="0"/>
      <dgm:spPr/>
    </dgm:pt>
    <dgm:pt modelId="{CD84A903-31C8-4B56-BC96-B566B9250F44}" type="pres">
      <dgm:prSet presAssocID="{042864D8-BA20-4E28-AF2C-A61274F30B42}" presName="compNode" presStyleCnt="0"/>
      <dgm:spPr/>
    </dgm:pt>
    <dgm:pt modelId="{F40BF694-0E79-46F9-8D53-6D32DC3FAF79}" type="pres">
      <dgm:prSet presAssocID="{042864D8-BA20-4E28-AF2C-A61274F30B42}" presName="bgRect" presStyleLbl="bgShp" presStyleIdx="2" presStyleCnt="4"/>
      <dgm:spPr/>
    </dgm:pt>
    <dgm:pt modelId="{63CC1A7B-2967-4C55-83D0-BCCC27749EEB}" type="pres">
      <dgm:prSet presAssocID="{042864D8-BA20-4E28-AF2C-A61274F30B4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C6ED63D2-28C2-4FD2-AA53-69F445E4F9DA}" type="pres">
      <dgm:prSet presAssocID="{042864D8-BA20-4E28-AF2C-A61274F30B42}" presName="spaceRect" presStyleCnt="0"/>
      <dgm:spPr/>
    </dgm:pt>
    <dgm:pt modelId="{C20AD118-9A0B-4405-95BC-C70FDCEBB693}" type="pres">
      <dgm:prSet presAssocID="{042864D8-BA20-4E28-AF2C-A61274F30B42}" presName="parTx" presStyleLbl="revTx" presStyleIdx="2" presStyleCnt="4">
        <dgm:presLayoutVars>
          <dgm:chMax val="0"/>
          <dgm:chPref val="0"/>
        </dgm:presLayoutVars>
      </dgm:prSet>
      <dgm:spPr/>
    </dgm:pt>
    <dgm:pt modelId="{ADE9B47E-1361-40EC-A7C9-EAC05E93FBF1}" type="pres">
      <dgm:prSet presAssocID="{A10A800B-2E73-4249-BFC3-E63566415507}" presName="sibTrans" presStyleCnt="0"/>
      <dgm:spPr/>
    </dgm:pt>
    <dgm:pt modelId="{EB59CFB8-FFCC-4695-9CFC-F2CABE6EB85F}" type="pres">
      <dgm:prSet presAssocID="{F29641D3-ABF4-40B1-89F7-787708863B56}" presName="compNode" presStyleCnt="0"/>
      <dgm:spPr/>
    </dgm:pt>
    <dgm:pt modelId="{306DF250-C8BB-49DD-8560-10946416F470}" type="pres">
      <dgm:prSet presAssocID="{F29641D3-ABF4-40B1-89F7-787708863B56}" presName="bgRect" presStyleLbl="bgShp" presStyleIdx="3" presStyleCnt="4"/>
      <dgm:spPr/>
    </dgm:pt>
    <dgm:pt modelId="{6089E7D5-ABEC-4901-82D8-C4DC28002828}" type="pres">
      <dgm:prSet presAssocID="{F29641D3-ABF4-40B1-89F7-787708863B5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D9486CE6-77C5-4DE5-9DF8-788CE3FC1E79}" type="pres">
      <dgm:prSet presAssocID="{F29641D3-ABF4-40B1-89F7-787708863B56}" presName="spaceRect" presStyleCnt="0"/>
      <dgm:spPr/>
    </dgm:pt>
    <dgm:pt modelId="{679D86D0-6137-468D-AAAE-F5741FD5026A}" type="pres">
      <dgm:prSet presAssocID="{F29641D3-ABF4-40B1-89F7-787708863B5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C47D100-AE3B-4E38-8068-6C4BDBC8D614}" type="presOf" srcId="{AD7C7C65-EB8B-46CF-B5AE-B51FF13563B0}" destId="{68CA228E-80A6-473D-9730-B45557A779CE}" srcOrd="0" destOrd="0" presId="urn:microsoft.com/office/officeart/2018/2/layout/IconVerticalSolidList"/>
    <dgm:cxn modelId="{E50E1B60-413C-4B41-B152-3AE9DA0AC9B2}" type="presOf" srcId="{E1B2D184-617A-4295-82BD-6FF4C1F8B4E9}" destId="{D3160FBA-A95A-417B-98DE-422D68220577}" srcOrd="0" destOrd="0" presId="urn:microsoft.com/office/officeart/2018/2/layout/IconVerticalSolidList"/>
    <dgm:cxn modelId="{2DA94C73-5F4C-4721-B91C-77D0E6F07BBA}" srcId="{E1B2D184-617A-4295-82BD-6FF4C1F8B4E9}" destId="{F29641D3-ABF4-40B1-89F7-787708863B56}" srcOrd="3" destOrd="0" parTransId="{80091A09-2C18-4C2A-9933-AE07359F2570}" sibTransId="{379A4CE2-CBDF-4D3F-804D-109373552A30}"/>
    <dgm:cxn modelId="{01811C83-CE6D-40E1-ABFB-0C4F0A7C6D5B}" type="presOf" srcId="{956A6801-B6FB-4E07-AA6A-005B98970A83}" destId="{99045F7F-D21A-4334-A175-826B4DA7401D}" srcOrd="0" destOrd="0" presId="urn:microsoft.com/office/officeart/2018/2/layout/IconVerticalSolidList"/>
    <dgm:cxn modelId="{96ACD3C9-6A5B-4320-9760-DD8BE602CC6F}" srcId="{E1B2D184-617A-4295-82BD-6FF4C1F8B4E9}" destId="{956A6801-B6FB-4E07-AA6A-005B98970A83}" srcOrd="0" destOrd="0" parTransId="{4788F7C0-2FE0-4809-B629-103F550F6860}" sibTransId="{FA242FFF-7E5D-40FD-A9E0-408EC6F61F52}"/>
    <dgm:cxn modelId="{38C7F6DA-9655-4750-950D-1845141E5D8F}" type="presOf" srcId="{042864D8-BA20-4E28-AF2C-A61274F30B42}" destId="{C20AD118-9A0B-4405-95BC-C70FDCEBB693}" srcOrd="0" destOrd="0" presId="urn:microsoft.com/office/officeart/2018/2/layout/IconVerticalSolidList"/>
    <dgm:cxn modelId="{F6668DF8-82F7-479C-88C4-871D6681ECFC}" type="presOf" srcId="{F29641D3-ABF4-40B1-89F7-787708863B56}" destId="{679D86D0-6137-468D-AAAE-F5741FD5026A}" srcOrd="0" destOrd="0" presId="urn:microsoft.com/office/officeart/2018/2/layout/IconVerticalSolidList"/>
    <dgm:cxn modelId="{2FD668FB-07EB-4C91-8CA3-67463B787526}" srcId="{E1B2D184-617A-4295-82BD-6FF4C1F8B4E9}" destId="{042864D8-BA20-4E28-AF2C-A61274F30B42}" srcOrd="2" destOrd="0" parTransId="{A04652CD-8181-4BB6-BF14-0DECE1C8AD3B}" sibTransId="{A10A800B-2E73-4249-BFC3-E63566415507}"/>
    <dgm:cxn modelId="{44EEE9FF-E6C3-42C5-9E91-E83620AF26C9}" srcId="{E1B2D184-617A-4295-82BD-6FF4C1F8B4E9}" destId="{AD7C7C65-EB8B-46CF-B5AE-B51FF13563B0}" srcOrd="1" destOrd="0" parTransId="{672304CB-B38A-404B-9606-4B3F465ADBBB}" sibTransId="{7230390C-6E83-49B3-A13B-9FAB5BEC3331}"/>
    <dgm:cxn modelId="{E723AEB8-F5FB-41BA-9ED6-AB0BAC125DEE}" type="presParOf" srcId="{D3160FBA-A95A-417B-98DE-422D68220577}" destId="{7182E518-DCE7-4C47-A4BC-7F3CE3323B11}" srcOrd="0" destOrd="0" presId="urn:microsoft.com/office/officeart/2018/2/layout/IconVerticalSolidList"/>
    <dgm:cxn modelId="{9E599007-D1BE-4848-8057-B14E0EFCAAAC}" type="presParOf" srcId="{7182E518-DCE7-4C47-A4BC-7F3CE3323B11}" destId="{806711A6-1C2E-4187-AC6B-13E4DB855709}" srcOrd="0" destOrd="0" presId="urn:microsoft.com/office/officeart/2018/2/layout/IconVerticalSolidList"/>
    <dgm:cxn modelId="{BF10D34D-48D2-4584-925B-CA952B59A8FD}" type="presParOf" srcId="{7182E518-DCE7-4C47-A4BC-7F3CE3323B11}" destId="{16CF31CE-0AE8-4259-8D7C-E2E3FAFE1A58}" srcOrd="1" destOrd="0" presId="urn:microsoft.com/office/officeart/2018/2/layout/IconVerticalSolidList"/>
    <dgm:cxn modelId="{B1A01319-B04D-4C97-8936-001A6FAB7D3C}" type="presParOf" srcId="{7182E518-DCE7-4C47-A4BC-7F3CE3323B11}" destId="{7960F265-BE85-4B83-9BFA-305801A48927}" srcOrd="2" destOrd="0" presId="urn:microsoft.com/office/officeart/2018/2/layout/IconVerticalSolidList"/>
    <dgm:cxn modelId="{597D2C47-7B24-41F6-A825-82E829433F35}" type="presParOf" srcId="{7182E518-DCE7-4C47-A4BC-7F3CE3323B11}" destId="{99045F7F-D21A-4334-A175-826B4DA7401D}" srcOrd="3" destOrd="0" presId="urn:microsoft.com/office/officeart/2018/2/layout/IconVerticalSolidList"/>
    <dgm:cxn modelId="{97531A56-4E0F-4A43-9F05-DA35EB240555}" type="presParOf" srcId="{D3160FBA-A95A-417B-98DE-422D68220577}" destId="{7F997C53-017E-4E5D-9759-83A249AF4AB2}" srcOrd="1" destOrd="0" presId="urn:microsoft.com/office/officeart/2018/2/layout/IconVerticalSolidList"/>
    <dgm:cxn modelId="{7FD8748F-8165-4C11-8372-AC4150829059}" type="presParOf" srcId="{D3160FBA-A95A-417B-98DE-422D68220577}" destId="{FCD09F51-1842-425F-899C-7B01B3377E93}" srcOrd="2" destOrd="0" presId="urn:microsoft.com/office/officeart/2018/2/layout/IconVerticalSolidList"/>
    <dgm:cxn modelId="{BEDA61DA-4F19-4A19-B76A-85A2A836DC47}" type="presParOf" srcId="{FCD09F51-1842-425F-899C-7B01B3377E93}" destId="{1B33C666-D401-4234-BC59-9FC5D8BE8778}" srcOrd="0" destOrd="0" presId="urn:microsoft.com/office/officeart/2018/2/layout/IconVerticalSolidList"/>
    <dgm:cxn modelId="{A8BA67E5-D0DF-447E-8C56-E801A2E36484}" type="presParOf" srcId="{FCD09F51-1842-425F-899C-7B01B3377E93}" destId="{55187EEB-E5F4-4362-B5FC-9A4CC577F8CE}" srcOrd="1" destOrd="0" presId="urn:microsoft.com/office/officeart/2018/2/layout/IconVerticalSolidList"/>
    <dgm:cxn modelId="{8E7D3919-7B72-499C-A839-F581C3955F10}" type="presParOf" srcId="{FCD09F51-1842-425F-899C-7B01B3377E93}" destId="{E671C79F-ADD5-4D35-8578-194D5331DF6C}" srcOrd="2" destOrd="0" presId="urn:microsoft.com/office/officeart/2018/2/layout/IconVerticalSolidList"/>
    <dgm:cxn modelId="{93B3B2F1-650A-4E2E-9DB7-134437135246}" type="presParOf" srcId="{FCD09F51-1842-425F-899C-7B01B3377E93}" destId="{68CA228E-80A6-473D-9730-B45557A779CE}" srcOrd="3" destOrd="0" presId="urn:microsoft.com/office/officeart/2018/2/layout/IconVerticalSolidList"/>
    <dgm:cxn modelId="{C828D08B-6F9C-412E-B3A8-8263877C341D}" type="presParOf" srcId="{D3160FBA-A95A-417B-98DE-422D68220577}" destId="{58E23627-6D14-4B49-B107-157ECBCBC8BF}" srcOrd="3" destOrd="0" presId="urn:microsoft.com/office/officeart/2018/2/layout/IconVerticalSolidList"/>
    <dgm:cxn modelId="{486BDAAD-F164-4A3B-AF1B-0BC6400F15E6}" type="presParOf" srcId="{D3160FBA-A95A-417B-98DE-422D68220577}" destId="{CD84A903-31C8-4B56-BC96-B566B9250F44}" srcOrd="4" destOrd="0" presId="urn:microsoft.com/office/officeart/2018/2/layout/IconVerticalSolidList"/>
    <dgm:cxn modelId="{27B838B0-081E-4B4C-BB1C-B6D44D1B5567}" type="presParOf" srcId="{CD84A903-31C8-4B56-BC96-B566B9250F44}" destId="{F40BF694-0E79-46F9-8D53-6D32DC3FAF79}" srcOrd="0" destOrd="0" presId="urn:microsoft.com/office/officeart/2018/2/layout/IconVerticalSolidList"/>
    <dgm:cxn modelId="{998CEEB8-9D9A-4DB8-BF59-68AE778E492E}" type="presParOf" srcId="{CD84A903-31C8-4B56-BC96-B566B9250F44}" destId="{63CC1A7B-2967-4C55-83D0-BCCC27749EEB}" srcOrd="1" destOrd="0" presId="urn:microsoft.com/office/officeart/2018/2/layout/IconVerticalSolidList"/>
    <dgm:cxn modelId="{D2073796-2E04-41EE-89C7-251226790167}" type="presParOf" srcId="{CD84A903-31C8-4B56-BC96-B566B9250F44}" destId="{C6ED63D2-28C2-4FD2-AA53-69F445E4F9DA}" srcOrd="2" destOrd="0" presId="urn:microsoft.com/office/officeart/2018/2/layout/IconVerticalSolidList"/>
    <dgm:cxn modelId="{3E3F7AED-E5EB-4742-800C-E89B86404DEA}" type="presParOf" srcId="{CD84A903-31C8-4B56-BC96-B566B9250F44}" destId="{C20AD118-9A0B-4405-95BC-C70FDCEBB693}" srcOrd="3" destOrd="0" presId="urn:microsoft.com/office/officeart/2018/2/layout/IconVerticalSolidList"/>
    <dgm:cxn modelId="{405BD7C9-9829-4C40-AB53-AA9D815521D5}" type="presParOf" srcId="{D3160FBA-A95A-417B-98DE-422D68220577}" destId="{ADE9B47E-1361-40EC-A7C9-EAC05E93FBF1}" srcOrd="5" destOrd="0" presId="urn:microsoft.com/office/officeart/2018/2/layout/IconVerticalSolidList"/>
    <dgm:cxn modelId="{437CBC68-6D25-496E-AAEE-1DE9F0AEFAEC}" type="presParOf" srcId="{D3160FBA-A95A-417B-98DE-422D68220577}" destId="{EB59CFB8-FFCC-4695-9CFC-F2CABE6EB85F}" srcOrd="6" destOrd="0" presId="urn:microsoft.com/office/officeart/2018/2/layout/IconVerticalSolidList"/>
    <dgm:cxn modelId="{65131677-ED03-4496-AA2C-CDA21BA2225A}" type="presParOf" srcId="{EB59CFB8-FFCC-4695-9CFC-F2CABE6EB85F}" destId="{306DF250-C8BB-49DD-8560-10946416F470}" srcOrd="0" destOrd="0" presId="urn:microsoft.com/office/officeart/2018/2/layout/IconVerticalSolidList"/>
    <dgm:cxn modelId="{B7AC442A-42C6-49DC-85C8-66D9C87FAED9}" type="presParOf" srcId="{EB59CFB8-FFCC-4695-9CFC-F2CABE6EB85F}" destId="{6089E7D5-ABEC-4901-82D8-C4DC28002828}" srcOrd="1" destOrd="0" presId="urn:microsoft.com/office/officeart/2018/2/layout/IconVerticalSolidList"/>
    <dgm:cxn modelId="{FF011E55-575C-4BD0-8AF2-DF310C9F290A}" type="presParOf" srcId="{EB59CFB8-FFCC-4695-9CFC-F2CABE6EB85F}" destId="{D9486CE6-77C5-4DE5-9DF8-788CE3FC1E79}" srcOrd="2" destOrd="0" presId="urn:microsoft.com/office/officeart/2018/2/layout/IconVerticalSolidList"/>
    <dgm:cxn modelId="{B581E71C-3C44-47AF-9947-5C9BBD3C1349}" type="presParOf" srcId="{EB59CFB8-FFCC-4695-9CFC-F2CABE6EB85F}" destId="{679D86D0-6137-468D-AAAE-F5741FD502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660392-42D3-413F-B218-86DBDE4734E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212514E-9621-4C84-86D9-8223AD62299C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1. Home Page (Latest Posts)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8A9EA2-A365-4857-A611-B9E4231AE7A1}" type="parTrans" cxnId="{FA871783-691D-4C1F-BCEE-387C3246685F}">
      <dgm:prSet/>
      <dgm:spPr/>
      <dgm:t>
        <a:bodyPr/>
        <a:lstStyle/>
        <a:p>
          <a:endParaRPr lang="en-US"/>
        </a:p>
      </dgm:t>
    </dgm:pt>
    <dgm:pt modelId="{B0C49210-8C9A-4295-BE9C-1D08425C5973}" type="sibTrans" cxnId="{FA871783-691D-4C1F-BCEE-387C3246685F}">
      <dgm:prSet/>
      <dgm:spPr/>
      <dgm:t>
        <a:bodyPr/>
        <a:lstStyle/>
        <a:p>
          <a:endParaRPr lang="en-US"/>
        </a:p>
      </dgm:t>
    </dgm:pt>
    <dgm:pt modelId="{31A4674A-0DFB-4A30-92CC-8AA179E8DC3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Displays the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latest three blog posts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to keep the homepage fresh and engaging.</a:t>
          </a:r>
        </a:p>
      </dgm:t>
    </dgm:pt>
    <dgm:pt modelId="{5FF36A51-3175-4A67-A817-DE0EB29F73E8}" type="parTrans" cxnId="{878D6078-A8C7-4AF3-9AEC-AADB3BC25390}">
      <dgm:prSet/>
      <dgm:spPr/>
      <dgm:t>
        <a:bodyPr/>
        <a:lstStyle/>
        <a:p>
          <a:endParaRPr lang="en-US"/>
        </a:p>
      </dgm:t>
    </dgm:pt>
    <dgm:pt modelId="{CBA4CEDA-ABA3-47AB-8008-C483EAAB2DD2}" type="sibTrans" cxnId="{878D6078-A8C7-4AF3-9AEC-AADB3BC25390}">
      <dgm:prSet/>
      <dgm:spPr/>
      <dgm:t>
        <a:bodyPr/>
        <a:lstStyle/>
        <a:p>
          <a:endParaRPr lang="en-US"/>
        </a:p>
      </dgm:t>
    </dgm:pt>
    <dgm:pt modelId="{8E525763-10BC-465F-930F-687E3B371D7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Each post includes a title, excerpt, and a "Read More" link to view the full content</a:t>
          </a:r>
          <a:r>
            <a:rPr lang="en-US" dirty="0"/>
            <a:t>.</a:t>
          </a:r>
        </a:p>
      </dgm:t>
    </dgm:pt>
    <dgm:pt modelId="{F660C920-0BB4-4209-885E-FB44CD9E7C2A}" type="parTrans" cxnId="{EBC89FB1-7F40-4ABD-8F0B-063330ACD22C}">
      <dgm:prSet/>
      <dgm:spPr/>
      <dgm:t>
        <a:bodyPr/>
        <a:lstStyle/>
        <a:p>
          <a:endParaRPr lang="en-US"/>
        </a:p>
      </dgm:t>
    </dgm:pt>
    <dgm:pt modelId="{BB0F379E-D8AB-4385-9951-63A12C25FEC8}" type="sibTrans" cxnId="{EBC89FB1-7F40-4ABD-8F0B-063330ACD22C}">
      <dgm:prSet/>
      <dgm:spPr/>
      <dgm:t>
        <a:bodyPr/>
        <a:lstStyle/>
        <a:p>
          <a:endParaRPr lang="en-US"/>
        </a:p>
      </dgm:t>
    </dgm:pt>
    <dgm:pt modelId="{4EAA2888-84EE-490A-935F-BCA337E63F2A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Viewing All Posts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D880BA-AEC2-4E5D-99F1-D8CCB4F4B021}" type="parTrans" cxnId="{2482F490-DE5B-4C52-9D93-CB8BC9B50B57}">
      <dgm:prSet/>
      <dgm:spPr/>
      <dgm:t>
        <a:bodyPr/>
        <a:lstStyle/>
        <a:p>
          <a:endParaRPr lang="en-US"/>
        </a:p>
      </dgm:t>
    </dgm:pt>
    <dgm:pt modelId="{CA6D6BD6-C613-4026-8130-7B15092C2CFC}" type="sibTrans" cxnId="{2482F490-DE5B-4C52-9D93-CB8BC9B50B57}">
      <dgm:prSet/>
      <dgm:spPr/>
      <dgm:t>
        <a:bodyPr/>
        <a:lstStyle/>
        <a:p>
          <a:endParaRPr lang="en-US"/>
        </a:p>
      </dgm:t>
    </dgm:pt>
    <dgm:pt modelId="{8B089A46-A682-4308-83FE-2E34CE184A8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Shows a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list of all blog posts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ordered from newest to oldest.</a:t>
          </a:r>
        </a:p>
      </dgm:t>
    </dgm:pt>
    <dgm:pt modelId="{8FC3050E-37FE-475F-AA9E-6F87DAA5F2CE}" type="parTrans" cxnId="{DF7D8C56-4280-4D14-AA24-47973C03FE03}">
      <dgm:prSet/>
      <dgm:spPr/>
      <dgm:t>
        <a:bodyPr/>
        <a:lstStyle/>
        <a:p>
          <a:endParaRPr lang="en-US"/>
        </a:p>
      </dgm:t>
    </dgm:pt>
    <dgm:pt modelId="{237ACB28-D37D-46DD-8B56-8F06D9C4E751}" type="sibTrans" cxnId="{DF7D8C56-4280-4D14-AA24-47973C03FE03}">
      <dgm:prSet/>
      <dgm:spPr/>
      <dgm:t>
        <a:bodyPr/>
        <a:lstStyle/>
        <a:p>
          <a:endParaRPr lang="en-US"/>
        </a:p>
      </dgm:t>
    </dgm:pt>
    <dgm:pt modelId="{77112E2D-5079-4874-81CC-A0AAA090462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Includes a </a:t>
          </a:r>
          <a:r>
            <a:rPr lang="en-US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"Saved Posts" button</a:t>
          </a:r>
          <a:r>
            <a: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to access posts marked for later reading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BF511157-6630-4D23-A16B-F68A183411FA}" type="parTrans" cxnId="{7E91D618-0F1B-4A71-9CB1-66CCE574BACE}">
      <dgm:prSet/>
      <dgm:spPr/>
      <dgm:t>
        <a:bodyPr/>
        <a:lstStyle/>
        <a:p>
          <a:endParaRPr lang="en-US"/>
        </a:p>
      </dgm:t>
    </dgm:pt>
    <dgm:pt modelId="{527C11D3-628F-43EA-A610-CEB5E709EB87}" type="sibTrans" cxnId="{7E91D618-0F1B-4A71-9CB1-66CCE574BACE}">
      <dgm:prSet/>
      <dgm:spPr/>
      <dgm:t>
        <a:bodyPr/>
        <a:lstStyle/>
        <a:p>
          <a:endParaRPr lang="en-US"/>
        </a:p>
      </dgm:t>
    </dgm:pt>
    <dgm:pt modelId="{A429A439-9582-4D52-976E-C6C7A40BCDF8}" type="pres">
      <dgm:prSet presAssocID="{06660392-42D3-413F-B218-86DBDE4734EB}" presName="vert0" presStyleCnt="0">
        <dgm:presLayoutVars>
          <dgm:dir/>
          <dgm:animOne val="branch"/>
          <dgm:animLvl val="lvl"/>
        </dgm:presLayoutVars>
      </dgm:prSet>
      <dgm:spPr/>
    </dgm:pt>
    <dgm:pt modelId="{908B051B-AFBC-4F4F-AF1B-A01E170E0C66}" type="pres">
      <dgm:prSet presAssocID="{0212514E-9621-4C84-86D9-8223AD62299C}" presName="thickLine" presStyleLbl="alignNode1" presStyleIdx="0" presStyleCnt="6"/>
      <dgm:spPr/>
    </dgm:pt>
    <dgm:pt modelId="{F97C5964-927D-4CE3-8B9D-8A47BB4DE435}" type="pres">
      <dgm:prSet presAssocID="{0212514E-9621-4C84-86D9-8223AD62299C}" presName="horz1" presStyleCnt="0"/>
      <dgm:spPr/>
    </dgm:pt>
    <dgm:pt modelId="{CEED4D76-8572-46C7-9EE7-33710A9BA150}" type="pres">
      <dgm:prSet presAssocID="{0212514E-9621-4C84-86D9-8223AD62299C}" presName="tx1" presStyleLbl="revTx" presStyleIdx="0" presStyleCnt="6"/>
      <dgm:spPr/>
    </dgm:pt>
    <dgm:pt modelId="{3862A0E3-A1C7-4D77-BC23-7BA674FD2E6E}" type="pres">
      <dgm:prSet presAssocID="{0212514E-9621-4C84-86D9-8223AD62299C}" presName="vert1" presStyleCnt="0"/>
      <dgm:spPr/>
    </dgm:pt>
    <dgm:pt modelId="{08A3FA03-7DB6-4A98-8DAC-F58DE807B063}" type="pres">
      <dgm:prSet presAssocID="{31A4674A-0DFB-4A30-92CC-8AA179E8DC39}" presName="thickLine" presStyleLbl="alignNode1" presStyleIdx="1" presStyleCnt="6"/>
      <dgm:spPr/>
    </dgm:pt>
    <dgm:pt modelId="{193D6B14-3E94-449A-96DB-62559F968925}" type="pres">
      <dgm:prSet presAssocID="{31A4674A-0DFB-4A30-92CC-8AA179E8DC39}" presName="horz1" presStyleCnt="0"/>
      <dgm:spPr/>
    </dgm:pt>
    <dgm:pt modelId="{5026A5DA-BBA1-435F-ADC3-278350476B1D}" type="pres">
      <dgm:prSet presAssocID="{31A4674A-0DFB-4A30-92CC-8AA179E8DC39}" presName="tx1" presStyleLbl="revTx" presStyleIdx="1" presStyleCnt="6"/>
      <dgm:spPr/>
    </dgm:pt>
    <dgm:pt modelId="{B0DBD801-FD0D-4149-A181-94D31F34BA59}" type="pres">
      <dgm:prSet presAssocID="{31A4674A-0DFB-4A30-92CC-8AA179E8DC39}" presName="vert1" presStyleCnt="0"/>
      <dgm:spPr/>
    </dgm:pt>
    <dgm:pt modelId="{B7C49CA1-1F08-44C5-B4F3-BEF98B610C24}" type="pres">
      <dgm:prSet presAssocID="{8E525763-10BC-465F-930F-687E3B371D7D}" presName="thickLine" presStyleLbl="alignNode1" presStyleIdx="2" presStyleCnt="6"/>
      <dgm:spPr/>
    </dgm:pt>
    <dgm:pt modelId="{F1A7D1BB-331B-4844-9DBE-A83C7AD2C54E}" type="pres">
      <dgm:prSet presAssocID="{8E525763-10BC-465F-930F-687E3B371D7D}" presName="horz1" presStyleCnt="0"/>
      <dgm:spPr/>
    </dgm:pt>
    <dgm:pt modelId="{FC9E33A3-6981-474F-94DE-6ACBA968AB74}" type="pres">
      <dgm:prSet presAssocID="{8E525763-10BC-465F-930F-687E3B371D7D}" presName="tx1" presStyleLbl="revTx" presStyleIdx="2" presStyleCnt="6"/>
      <dgm:spPr/>
    </dgm:pt>
    <dgm:pt modelId="{345C25C1-6053-43A9-A482-A5F7DA57168F}" type="pres">
      <dgm:prSet presAssocID="{8E525763-10BC-465F-930F-687E3B371D7D}" presName="vert1" presStyleCnt="0"/>
      <dgm:spPr/>
    </dgm:pt>
    <dgm:pt modelId="{C7C8A4AC-AF12-4361-8EE4-CEDBCF67AD18}" type="pres">
      <dgm:prSet presAssocID="{4EAA2888-84EE-490A-935F-BCA337E63F2A}" presName="thickLine" presStyleLbl="alignNode1" presStyleIdx="3" presStyleCnt="6"/>
      <dgm:spPr/>
    </dgm:pt>
    <dgm:pt modelId="{E13DCB77-749D-43BA-B143-85968F21989E}" type="pres">
      <dgm:prSet presAssocID="{4EAA2888-84EE-490A-935F-BCA337E63F2A}" presName="horz1" presStyleCnt="0"/>
      <dgm:spPr/>
    </dgm:pt>
    <dgm:pt modelId="{22B1EC39-1578-41D2-AD50-F049CE9BE8A0}" type="pres">
      <dgm:prSet presAssocID="{4EAA2888-84EE-490A-935F-BCA337E63F2A}" presName="tx1" presStyleLbl="revTx" presStyleIdx="3" presStyleCnt="6"/>
      <dgm:spPr/>
    </dgm:pt>
    <dgm:pt modelId="{1655BFCB-C2F9-4B27-8353-669B4A3899A9}" type="pres">
      <dgm:prSet presAssocID="{4EAA2888-84EE-490A-935F-BCA337E63F2A}" presName="vert1" presStyleCnt="0"/>
      <dgm:spPr/>
    </dgm:pt>
    <dgm:pt modelId="{1AE828F0-6CBC-4970-A6BD-0943DA140AB3}" type="pres">
      <dgm:prSet presAssocID="{8B089A46-A682-4308-83FE-2E34CE184A87}" presName="thickLine" presStyleLbl="alignNode1" presStyleIdx="4" presStyleCnt="6"/>
      <dgm:spPr/>
    </dgm:pt>
    <dgm:pt modelId="{6E606033-56CC-43D3-89AF-5D577B0DF0E5}" type="pres">
      <dgm:prSet presAssocID="{8B089A46-A682-4308-83FE-2E34CE184A87}" presName="horz1" presStyleCnt="0"/>
      <dgm:spPr/>
    </dgm:pt>
    <dgm:pt modelId="{F8E5B941-13EB-4CD7-9D37-924638A8A937}" type="pres">
      <dgm:prSet presAssocID="{8B089A46-A682-4308-83FE-2E34CE184A87}" presName="tx1" presStyleLbl="revTx" presStyleIdx="4" presStyleCnt="6"/>
      <dgm:spPr/>
    </dgm:pt>
    <dgm:pt modelId="{DA85EBAF-8D21-4336-AA2A-1C712F4E345D}" type="pres">
      <dgm:prSet presAssocID="{8B089A46-A682-4308-83FE-2E34CE184A87}" presName="vert1" presStyleCnt="0"/>
      <dgm:spPr/>
    </dgm:pt>
    <dgm:pt modelId="{46C88130-66F9-42F8-B86B-B3A0F44A3175}" type="pres">
      <dgm:prSet presAssocID="{77112E2D-5079-4874-81CC-A0AAA0904629}" presName="thickLine" presStyleLbl="alignNode1" presStyleIdx="5" presStyleCnt="6"/>
      <dgm:spPr/>
    </dgm:pt>
    <dgm:pt modelId="{AAC28C7F-75A9-4A29-AB8C-1C19E2DE6460}" type="pres">
      <dgm:prSet presAssocID="{77112E2D-5079-4874-81CC-A0AAA0904629}" presName="horz1" presStyleCnt="0"/>
      <dgm:spPr/>
    </dgm:pt>
    <dgm:pt modelId="{F00FC097-18CA-4A98-9CB3-FE11F64A1C6A}" type="pres">
      <dgm:prSet presAssocID="{77112E2D-5079-4874-81CC-A0AAA0904629}" presName="tx1" presStyleLbl="revTx" presStyleIdx="5" presStyleCnt="6"/>
      <dgm:spPr/>
    </dgm:pt>
    <dgm:pt modelId="{652E6CB8-93C3-4333-9E55-9B6F289A7E15}" type="pres">
      <dgm:prSet presAssocID="{77112E2D-5079-4874-81CC-A0AAA0904629}" presName="vert1" presStyleCnt="0"/>
      <dgm:spPr/>
    </dgm:pt>
  </dgm:ptLst>
  <dgm:cxnLst>
    <dgm:cxn modelId="{F2AE8C12-45E1-4422-A42C-ADF0109DCC25}" type="presOf" srcId="{4EAA2888-84EE-490A-935F-BCA337E63F2A}" destId="{22B1EC39-1578-41D2-AD50-F049CE9BE8A0}" srcOrd="0" destOrd="0" presId="urn:microsoft.com/office/officeart/2008/layout/LinedList"/>
    <dgm:cxn modelId="{1682DE16-8EFB-452C-B6C4-6E8C178C1C5B}" type="presOf" srcId="{0212514E-9621-4C84-86D9-8223AD62299C}" destId="{CEED4D76-8572-46C7-9EE7-33710A9BA150}" srcOrd="0" destOrd="0" presId="urn:microsoft.com/office/officeart/2008/layout/LinedList"/>
    <dgm:cxn modelId="{7E91D618-0F1B-4A71-9CB1-66CCE574BACE}" srcId="{06660392-42D3-413F-B218-86DBDE4734EB}" destId="{77112E2D-5079-4874-81CC-A0AAA0904629}" srcOrd="5" destOrd="0" parTransId="{BF511157-6630-4D23-A16B-F68A183411FA}" sibTransId="{527C11D3-628F-43EA-A610-CEB5E709EB87}"/>
    <dgm:cxn modelId="{8503763C-9D9B-409F-86FB-43FD9E074032}" type="presOf" srcId="{77112E2D-5079-4874-81CC-A0AAA0904629}" destId="{F00FC097-18CA-4A98-9CB3-FE11F64A1C6A}" srcOrd="0" destOrd="0" presId="urn:microsoft.com/office/officeart/2008/layout/LinedList"/>
    <dgm:cxn modelId="{5A7C014B-87D4-4AF1-B683-8A0603E9FF80}" type="presOf" srcId="{31A4674A-0DFB-4A30-92CC-8AA179E8DC39}" destId="{5026A5DA-BBA1-435F-ADC3-278350476B1D}" srcOrd="0" destOrd="0" presId="urn:microsoft.com/office/officeart/2008/layout/LinedList"/>
    <dgm:cxn modelId="{DF7D8C56-4280-4D14-AA24-47973C03FE03}" srcId="{06660392-42D3-413F-B218-86DBDE4734EB}" destId="{8B089A46-A682-4308-83FE-2E34CE184A87}" srcOrd="4" destOrd="0" parTransId="{8FC3050E-37FE-475F-AA9E-6F87DAA5F2CE}" sibTransId="{237ACB28-D37D-46DD-8B56-8F06D9C4E751}"/>
    <dgm:cxn modelId="{878D6078-A8C7-4AF3-9AEC-AADB3BC25390}" srcId="{06660392-42D3-413F-B218-86DBDE4734EB}" destId="{31A4674A-0DFB-4A30-92CC-8AA179E8DC39}" srcOrd="1" destOrd="0" parTransId="{5FF36A51-3175-4A67-A817-DE0EB29F73E8}" sibTransId="{CBA4CEDA-ABA3-47AB-8008-C483EAAB2DD2}"/>
    <dgm:cxn modelId="{FA871783-691D-4C1F-BCEE-387C3246685F}" srcId="{06660392-42D3-413F-B218-86DBDE4734EB}" destId="{0212514E-9621-4C84-86D9-8223AD62299C}" srcOrd="0" destOrd="0" parTransId="{A68A9EA2-A365-4857-A611-B9E4231AE7A1}" sibTransId="{B0C49210-8C9A-4295-BE9C-1D08425C5973}"/>
    <dgm:cxn modelId="{2482F490-DE5B-4C52-9D93-CB8BC9B50B57}" srcId="{06660392-42D3-413F-B218-86DBDE4734EB}" destId="{4EAA2888-84EE-490A-935F-BCA337E63F2A}" srcOrd="3" destOrd="0" parTransId="{05D880BA-AEC2-4E5D-99F1-D8CCB4F4B021}" sibTransId="{CA6D6BD6-C613-4026-8130-7B15092C2CFC}"/>
    <dgm:cxn modelId="{2413C0A6-AE67-4270-A3F4-2C4C67EFAB74}" type="presOf" srcId="{8B089A46-A682-4308-83FE-2E34CE184A87}" destId="{F8E5B941-13EB-4CD7-9D37-924638A8A937}" srcOrd="0" destOrd="0" presId="urn:microsoft.com/office/officeart/2008/layout/LinedList"/>
    <dgm:cxn modelId="{EBC89FB1-7F40-4ABD-8F0B-063330ACD22C}" srcId="{06660392-42D3-413F-B218-86DBDE4734EB}" destId="{8E525763-10BC-465F-930F-687E3B371D7D}" srcOrd="2" destOrd="0" parTransId="{F660C920-0BB4-4209-885E-FB44CD9E7C2A}" sibTransId="{BB0F379E-D8AB-4385-9951-63A12C25FEC8}"/>
    <dgm:cxn modelId="{88345FEA-C3E5-4252-9B3B-52982C60D89E}" type="presOf" srcId="{06660392-42D3-413F-B218-86DBDE4734EB}" destId="{A429A439-9582-4D52-976E-C6C7A40BCDF8}" srcOrd="0" destOrd="0" presId="urn:microsoft.com/office/officeart/2008/layout/LinedList"/>
    <dgm:cxn modelId="{892835EB-ECC1-48C4-A6AD-38A96344576B}" type="presOf" srcId="{8E525763-10BC-465F-930F-687E3B371D7D}" destId="{FC9E33A3-6981-474F-94DE-6ACBA968AB74}" srcOrd="0" destOrd="0" presId="urn:microsoft.com/office/officeart/2008/layout/LinedList"/>
    <dgm:cxn modelId="{7000E55F-0E4F-4F53-974E-C13CB34D8DA4}" type="presParOf" srcId="{A429A439-9582-4D52-976E-C6C7A40BCDF8}" destId="{908B051B-AFBC-4F4F-AF1B-A01E170E0C66}" srcOrd="0" destOrd="0" presId="urn:microsoft.com/office/officeart/2008/layout/LinedList"/>
    <dgm:cxn modelId="{16D0A00B-03A4-46A9-8436-5EF54E32704F}" type="presParOf" srcId="{A429A439-9582-4D52-976E-C6C7A40BCDF8}" destId="{F97C5964-927D-4CE3-8B9D-8A47BB4DE435}" srcOrd="1" destOrd="0" presId="urn:microsoft.com/office/officeart/2008/layout/LinedList"/>
    <dgm:cxn modelId="{920034ED-6953-4727-8DF9-096178E4115F}" type="presParOf" srcId="{F97C5964-927D-4CE3-8B9D-8A47BB4DE435}" destId="{CEED4D76-8572-46C7-9EE7-33710A9BA150}" srcOrd="0" destOrd="0" presId="urn:microsoft.com/office/officeart/2008/layout/LinedList"/>
    <dgm:cxn modelId="{4724C8CF-D305-44B3-9F2B-F48631980408}" type="presParOf" srcId="{F97C5964-927D-4CE3-8B9D-8A47BB4DE435}" destId="{3862A0E3-A1C7-4D77-BC23-7BA674FD2E6E}" srcOrd="1" destOrd="0" presId="urn:microsoft.com/office/officeart/2008/layout/LinedList"/>
    <dgm:cxn modelId="{599DD9D6-9DBA-4961-825C-D9A277A3BF53}" type="presParOf" srcId="{A429A439-9582-4D52-976E-C6C7A40BCDF8}" destId="{08A3FA03-7DB6-4A98-8DAC-F58DE807B063}" srcOrd="2" destOrd="0" presId="urn:microsoft.com/office/officeart/2008/layout/LinedList"/>
    <dgm:cxn modelId="{BEFF78BD-005D-4B1E-9C74-BE48119C4FA3}" type="presParOf" srcId="{A429A439-9582-4D52-976E-C6C7A40BCDF8}" destId="{193D6B14-3E94-449A-96DB-62559F968925}" srcOrd="3" destOrd="0" presId="urn:microsoft.com/office/officeart/2008/layout/LinedList"/>
    <dgm:cxn modelId="{83C443C8-F9E3-47F6-8ED7-F6B6E47D6B3C}" type="presParOf" srcId="{193D6B14-3E94-449A-96DB-62559F968925}" destId="{5026A5DA-BBA1-435F-ADC3-278350476B1D}" srcOrd="0" destOrd="0" presId="urn:microsoft.com/office/officeart/2008/layout/LinedList"/>
    <dgm:cxn modelId="{1E2C5C75-5510-4A79-BED9-AD87D21CF316}" type="presParOf" srcId="{193D6B14-3E94-449A-96DB-62559F968925}" destId="{B0DBD801-FD0D-4149-A181-94D31F34BA59}" srcOrd="1" destOrd="0" presId="urn:microsoft.com/office/officeart/2008/layout/LinedList"/>
    <dgm:cxn modelId="{12097401-6ADD-47C8-84D2-418E66B5CEDB}" type="presParOf" srcId="{A429A439-9582-4D52-976E-C6C7A40BCDF8}" destId="{B7C49CA1-1F08-44C5-B4F3-BEF98B610C24}" srcOrd="4" destOrd="0" presId="urn:microsoft.com/office/officeart/2008/layout/LinedList"/>
    <dgm:cxn modelId="{8E078D85-E912-4AE6-944D-23CC09CF7401}" type="presParOf" srcId="{A429A439-9582-4D52-976E-C6C7A40BCDF8}" destId="{F1A7D1BB-331B-4844-9DBE-A83C7AD2C54E}" srcOrd="5" destOrd="0" presId="urn:microsoft.com/office/officeart/2008/layout/LinedList"/>
    <dgm:cxn modelId="{E3482CC1-B466-444D-9CB5-03690766D46C}" type="presParOf" srcId="{F1A7D1BB-331B-4844-9DBE-A83C7AD2C54E}" destId="{FC9E33A3-6981-474F-94DE-6ACBA968AB74}" srcOrd="0" destOrd="0" presId="urn:microsoft.com/office/officeart/2008/layout/LinedList"/>
    <dgm:cxn modelId="{72EE2A08-63F8-40D1-B686-3DC34B8C57C5}" type="presParOf" srcId="{F1A7D1BB-331B-4844-9DBE-A83C7AD2C54E}" destId="{345C25C1-6053-43A9-A482-A5F7DA57168F}" srcOrd="1" destOrd="0" presId="urn:microsoft.com/office/officeart/2008/layout/LinedList"/>
    <dgm:cxn modelId="{BAB9D9B7-5F24-4986-A98D-985BD678BBE7}" type="presParOf" srcId="{A429A439-9582-4D52-976E-C6C7A40BCDF8}" destId="{C7C8A4AC-AF12-4361-8EE4-CEDBCF67AD18}" srcOrd="6" destOrd="0" presId="urn:microsoft.com/office/officeart/2008/layout/LinedList"/>
    <dgm:cxn modelId="{6790DFC1-21CB-4CE5-90FA-EC0EF8234C5C}" type="presParOf" srcId="{A429A439-9582-4D52-976E-C6C7A40BCDF8}" destId="{E13DCB77-749D-43BA-B143-85968F21989E}" srcOrd="7" destOrd="0" presId="urn:microsoft.com/office/officeart/2008/layout/LinedList"/>
    <dgm:cxn modelId="{16997D7A-DD2A-4F40-9DA0-665887C0E37D}" type="presParOf" srcId="{E13DCB77-749D-43BA-B143-85968F21989E}" destId="{22B1EC39-1578-41D2-AD50-F049CE9BE8A0}" srcOrd="0" destOrd="0" presId="urn:microsoft.com/office/officeart/2008/layout/LinedList"/>
    <dgm:cxn modelId="{066F16A7-1DBD-4DAB-BCF1-CDA90B797782}" type="presParOf" srcId="{E13DCB77-749D-43BA-B143-85968F21989E}" destId="{1655BFCB-C2F9-4B27-8353-669B4A3899A9}" srcOrd="1" destOrd="0" presId="urn:microsoft.com/office/officeart/2008/layout/LinedList"/>
    <dgm:cxn modelId="{0376BFB3-F9D4-4B2C-A036-0EF949B8544A}" type="presParOf" srcId="{A429A439-9582-4D52-976E-C6C7A40BCDF8}" destId="{1AE828F0-6CBC-4970-A6BD-0943DA140AB3}" srcOrd="8" destOrd="0" presId="urn:microsoft.com/office/officeart/2008/layout/LinedList"/>
    <dgm:cxn modelId="{B318DFA4-E705-41DD-A03D-094178998E33}" type="presParOf" srcId="{A429A439-9582-4D52-976E-C6C7A40BCDF8}" destId="{6E606033-56CC-43D3-89AF-5D577B0DF0E5}" srcOrd="9" destOrd="0" presId="urn:microsoft.com/office/officeart/2008/layout/LinedList"/>
    <dgm:cxn modelId="{B073670B-CD72-4FE0-9AB2-0DA28A215D36}" type="presParOf" srcId="{6E606033-56CC-43D3-89AF-5D577B0DF0E5}" destId="{F8E5B941-13EB-4CD7-9D37-924638A8A937}" srcOrd="0" destOrd="0" presId="urn:microsoft.com/office/officeart/2008/layout/LinedList"/>
    <dgm:cxn modelId="{EE242D18-6BED-4AC5-AA13-61A6E6AB06EB}" type="presParOf" srcId="{6E606033-56CC-43D3-89AF-5D577B0DF0E5}" destId="{DA85EBAF-8D21-4336-AA2A-1C712F4E345D}" srcOrd="1" destOrd="0" presId="urn:microsoft.com/office/officeart/2008/layout/LinedList"/>
    <dgm:cxn modelId="{6E88B6E2-7B55-4C86-80A5-69FDEFFE40E5}" type="presParOf" srcId="{A429A439-9582-4D52-976E-C6C7A40BCDF8}" destId="{46C88130-66F9-42F8-B86B-B3A0F44A3175}" srcOrd="10" destOrd="0" presId="urn:microsoft.com/office/officeart/2008/layout/LinedList"/>
    <dgm:cxn modelId="{2D60FA67-BB4A-4176-9617-64F8FD55330C}" type="presParOf" srcId="{A429A439-9582-4D52-976E-C6C7A40BCDF8}" destId="{AAC28C7F-75A9-4A29-AB8C-1C19E2DE6460}" srcOrd="11" destOrd="0" presId="urn:microsoft.com/office/officeart/2008/layout/LinedList"/>
    <dgm:cxn modelId="{FE22CE0C-DE5F-465E-9CE1-F0027A1BD0AD}" type="presParOf" srcId="{AAC28C7F-75A9-4A29-AB8C-1C19E2DE6460}" destId="{F00FC097-18CA-4A98-9CB3-FE11F64A1C6A}" srcOrd="0" destOrd="0" presId="urn:microsoft.com/office/officeart/2008/layout/LinedList"/>
    <dgm:cxn modelId="{2D1B0FE8-7B32-4489-ACB1-FBE7C84DF90F}" type="presParOf" srcId="{AAC28C7F-75A9-4A29-AB8C-1C19E2DE6460}" destId="{652E6CB8-93C3-4333-9E55-9B6F289A7E1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170A24-BF9D-41A4-BB5E-DA341CE5015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C123E9D-F8B4-4BC2-8EFD-97CC4F83367F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5. Viewing Saved Posts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574097-4177-4C25-8E52-FA061BED2DE1}" type="parTrans" cxnId="{B5D4815B-2DBE-466B-B576-E250A5A9C88C}">
      <dgm:prSet/>
      <dgm:spPr/>
      <dgm:t>
        <a:bodyPr/>
        <a:lstStyle/>
        <a:p>
          <a:endParaRPr lang="en-US"/>
        </a:p>
      </dgm:t>
    </dgm:pt>
    <dgm:pt modelId="{2309DC12-F797-499A-9C21-BABE2A5027E0}" type="sibTrans" cxnId="{B5D4815B-2DBE-466B-B576-E250A5A9C88C}">
      <dgm:prSet/>
      <dgm:spPr/>
      <dgm:t>
        <a:bodyPr/>
        <a:lstStyle/>
        <a:p>
          <a:endParaRPr lang="en-US"/>
        </a:p>
      </dgm:t>
    </dgm:pt>
    <dgm:pt modelId="{7CB20930-DA7B-4AA3-9789-92CFD43204A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"Saved Posts" page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displays all posts the user has marked for later reading.</a:t>
          </a:r>
        </a:p>
      </dgm:t>
    </dgm:pt>
    <dgm:pt modelId="{0389FE22-3D0F-4235-AC10-A5A7FB1F6B9C}" type="parTrans" cxnId="{9A9DF385-7E7F-4740-A3DC-2E106A6CE6BA}">
      <dgm:prSet/>
      <dgm:spPr/>
      <dgm:t>
        <a:bodyPr/>
        <a:lstStyle/>
        <a:p>
          <a:endParaRPr lang="en-US"/>
        </a:p>
      </dgm:t>
    </dgm:pt>
    <dgm:pt modelId="{F1C55EEB-0513-4AB4-B408-BDCD2237B1E2}" type="sibTrans" cxnId="{9A9DF385-7E7F-4740-A3DC-2E106A6CE6BA}">
      <dgm:prSet/>
      <dgm:spPr/>
      <dgm:t>
        <a:bodyPr/>
        <a:lstStyle/>
        <a:p>
          <a:endParaRPr lang="en-US"/>
        </a:p>
      </dgm:t>
    </dgm:pt>
    <dgm:pt modelId="{AC254501-C2EB-4D35-B035-0776D2C080A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If no posts are saved, the page informs the user</a:t>
          </a:r>
          <a:r>
            <a:rPr lang="en-US" dirty="0"/>
            <a:t>.</a:t>
          </a:r>
        </a:p>
      </dgm:t>
    </dgm:pt>
    <dgm:pt modelId="{1115EF9F-7899-45B5-A174-84A7F092F8BB}" type="parTrans" cxnId="{AB2DF448-D8C4-489E-8EDA-85827DDA9EB9}">
      <dgm:prSet/>
      <dgm:spPr/>
      <dgm:t>
        <a:bodyPr/>
        <a:lstStyle/>
        <a:p>
          <a:endParaRPr lang="en-US"/>
        </a:p>
      </dgm:t>
    </dgm:pt>
    <dgm:pt modelId="{E4FD6170-AB9F-4094-86BE-49A2F1BFB4FB}" type="sibTrans" cxnId="{AB2DF448-D8C4-489E-8EDA-85827DDA9EB9}">
      <dgm:prSet/>
      <dgm:spPr/>
      <dgm:t>
        <a:bodyPr/>
        <a:lstStyle/>
        <a:p>
          <a:endParaRPr lang="en-US"/>
        </a:p>
      </dgm:t>
    </dgm:pt>
    <dgm:pt modelId="{316E166A-34C6-4798-BA11-757CFB998DB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Users can open a saved post and remove it if they choose.</a:t>
          </a:r>
        </a:p>
      </dgm:t>
    </dgm:pt>
    <dgm:pt modelId="{24E34B64-896F-4FFE-A070-AAD1F03C01B4}" type="parTrans" cxnId="{62F07D88-A1CA-4B71-B554-16C26454B5AE}">
      <dgm:prSet/>
      <dgm:spPr/>
      <dgm:t>
        <a:bodyPr/>
        <a:lstStyle/>
        <a:p>
          <a:endParaRPr lang="en-US"/>
        </a:p>
      </dgm:t>
    </dgm:pt>
    <dgm:pt modelId="{E673CE3D-BCCA-40C2-8FC4-DB79BBDDD009}" type="sibTrans" cxnId="{62F07D88-A1CA-4B71-B554-16C26454B5AE}">
      <dgm:prSet/>
      <dgm:spPr/>
      <dgm:t>
        <a:bodyPr/>
        <a:lstStyle/>
        <a:p>
          <a:endParaRPr lang="en-US"/>
        </a:p>
      </dgm:t>
    </dgm:pt>
    <dgm:pt modelId="{0705D2C1-C65D-4A0D-9DE6-3BC6CF5FD85B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6. Commenting on a Post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3280E0-D732-410F-A72C-C7F1A9D82E76}" type="parTrans" cxnId="{CB54191D-D82D-4F79-9B11-2277083B67D3}">
      <dgm:prSet/>
      <dgm:spPr/>
      <dgm:t>
        <a:bodyPr/>
        <a:lstStyle/>
        <a:p>
          <a:endParaRPr lang="en-US"/>
        </a:p>
      </dgm:t>
    </dgm:pt>
    <dgm:pt modelId="{AF253390-6C90-4E4F-A075-CC7FB3511248}" type="sibTrans" cxnId="{CB54191D-D82D-4F79-9B11-2277083B67D3}">
      <dgm:prSet/>
      <dgm:spPr/>
      <dgm:t>
        <a:bodyPr/>
        <a:lstStyle/>
        <a:p>
          <a:endParaRPr lang="en-US"/>
        </a:p>
      </dgm:t>
    </dgm:pt>
    <dgm:pt modelId="{187F0694-24F8-4F29-9D41-2908132075A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Users can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leave comments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on any post.</a:t>
          </a:r>
        </a:p>
      </dgm:t>
    </dgm:pt>
    <dgm:pt modelId="{2303301A-92C7-4538-8D55-D49DA972D919}" type="parTrans" cxnId="{CE0CEC60-8635-4C3B-985B-89A13E2BF2AA}">
      <dgm:prSet/>
      <dgm:spPr/>
      <dgm:t>
        <a:bodyPr/>
        <a:lstStyle/>
        <a:p>
          <a:endParaRPr lang="en-US"/>
        </a:p>
      </dgm:t>
    </dgm:pt>
    <dgm:pt modelId="{3D924009-D54A-4FAA-AACC-B56093024C6B}" type="sibTrans" cxnId="{CE0CEC60-8635-4C3B-985B-89A13E2BF2AA}">
      <dgm:prSet/>
      <dgm:spPr/>
      <dgm:t>
        <a:bodyPr/>
        <a:lstStyle/>
        <a:p>
          <a:endParaRPr lang="en-US"/>
        </a:p>
      </dgm:t>
    </dgm:pt>
    <dgm:pt modelId="{29EA523E-3CB7-499C-B58A-C73427A8E11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Comments are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stored and displayed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beneath the post.</a:t>
          </a:r>
        </a:p>
      </dgm:t>
    </dgm:pt>
    <dgm:pt modelId="{BB1D44A3-6A39-4D6B-AAF7-B10E385EA1AA}" type="parTrans" cxnId="{DB72BD4C-1726-472F-B6A4-4DE0687D23A6}">
      <dgm:prSet/>
      <dgm:spPr/>
      <dgm:t>
        <a:bodyPr/>
        <a:lstStyle/>
        <a:p>
          <a:endParaRPr lang="en-US"/>
        </a:p>
      </dgm:t>
    </dgm:pt>
    <dgm:pt modelId="{91EE7D32-3FCA-44D2-8FBB-725BB29BC075}" type="sibTrans" cxnId="{DB72BD4C-1726-472F-B6A4-4DE0687D23A6}">
      <dgm:prSet/>
      <dgm:spPr/>
      <dgm:t>
        <a:bodyPr/>
        <a:lstStyle/>
        <a:p>
          <a:endParaRPr lang="en-US"/>
        </a:p>
      </dgm:t>
    </dgm:pt>
    <dgm:pt modelId="{5D0B81F9-70FC-4762-BC76-F5A26DAB4FE3}" type="pres">
      <dgm:prSet presAssocID="{3C170A24-BF9D-41A4-BB5E-DA341CE5015C}" presName="vert0" presStyleCnt="0">
        <dgm:presLayoutVars>
          <dgm:dir/>
          <dgm:animOne val="branch"/>
          <dgm:animLvl val="lvl"/>
        </dgm:presLayoutVars>
      </dgm:prSet>
      <dgm:spPr/>
    </dgm:pt>
    <dgm:pt modelId="{9F8DED18-37FE-4980-BF70-2DD6975C8394}" type="pres">
      <dgm:prSet presAssocID="{EC123E9D-F8B4-4BC2-8EFD-97CC4F83367F}" presName="thickLine" presStyleLbl="alignNode1" presStyleIdx="0" presStyleCnt="7"/>
      <dgm:spPr/>
    </dgm:pt>
    <dgm:pt modelId="{C361B934-5C1D-4F03-8FDE-E2E5196B5C8E}" type="pres">
      <dgm:prSet presAssocID="{EC123E9D-F8B4-4BC2-8EFD-97CC4F83367F}" presName="horz1" presStyleCnt="0"/>
      <dgm:spPr/>
    </dgm:pt>
    <dgm:pt modelId="{A98CBE8D-4B55-4095-969F-D336C638A717}" type="pres">
      <dgm:prSet presAssocID="{EC123E9D-F8B4-4BC2-8EFD-97CC4F83367F}" presName="tx1" presStyleLbl="revTx" presStyleIdx="0" presStyleCnt="7"/>
      <dgm:spPr/>
    </dgm:pt>
    <dgm:pt modelId="{D4B68325-5C25-4AF4-9C7B-1BCA2A43AAD0}" type="pres">
      <dgm:prSet presAssocID="{EC123E9D-F8B4-4BC2-8EFD-97CC4F83367F}" presName="vert1" presStyleCnt="0"/>
      <dgm:spPr/>
    </dgm:pt>
    <dgm:pt modelId="{87463D58-8305-40F9-B2F8-87B989A3DD84}" type="pres">
      <dgm:prSet presAssocID="{7CB20930-DA7B-4AA3-9789-92CFD43204AD}" presName="thickLine" presStyleLbl="alignNode1" presStyleIdx="1" presStyleCnt="7"/>
      <dgm:spPr/>
    </dgm:pt>
    <dgm:pt modelId="{A8D7F10E-7DCD-4B8D-A806-D8F3B5662311}" type="pres">
      <dgm:prSet presAssocID="{7CB20930-DA7B-4AA3-9789-92CFD43204AD}" presName="horz1" presStyleCnt="0"/>
      <dgm:spPr/>
    </dgm:pt>
    <dgm:pt modelId="{0EA1204F-1ED3-49D8-BABA-4CD63C7E1363}" type="pres">
      <dgm:prSet presAssocID="{7CB20930-DA7B-4AA3-9789-92CFD43204AD}" presName="tx1" presStyleLbl="revTx" presStyleIdx="1" presStyleCnt="7"/>
      <dgm:spPr/>
    </dgm:pt>
    <dgm:pt modelId="{70EA8BA6-581E-41C8-8D90-DF37EFAAF3C9}" type="pres">
      <dgm:prSet presAssocID="{7CB20930-DA7B-4AA3-9789-92CFD43204AD}" presName="vert1" presStyleCnt="0"/>
      <dgm:spPr/>
    </dgm:pt>
    <dgm:pt modelId="{4D0EFC9C-923F-480C-88FA-4C96F84E2753}" type="pres">
      <dgm:prSet presAssocID="{AC254501-C2EB-4D35-B035-0776D2C080A1}" presName="thickLine" presStyleLbl="alignNode1" presStyleIdx="2" presStyleCnt="7"/>
      <dgm:spPr/>
    </dgm:pt>
    <dgm:pt modelId="{917ABA7E-1457-4359-AE32-DEEEB7937CEA}" type="pres">
      <dgm:prSet presAssocID="{AC254501-C2EB-4D35-B035-0776D2C080A1}" presName="horz1" presStyleCnt="0"/>
      <dgm:spPr/>
    </dgm:pt>
    <dgm:pt modelId="{F7A48546-090F-4C47-B950-36519A89D94C}" type="pres">
      <dgm:prSet presAssocID="{AC254501-C2EB-4D35-B035-0776D2C080A1}" presName="tx1" presStyleLbl="revTx" presStyleIdx="2" presStyleCnt="7"/>
      <dgm:spPr/>
    </dgm:pt>
    <dgm:pt modelId="{003ED7AB-259B-477A-89BD-CECCE07530F7}" type="pres">
      <dgm:prSet presAssocID="{AC254501-C2EB-4D35-B035-0776D2C080A1}" presName="vert1" presStyleCnt="0"/>
      <dgm:spPr/>
    </dgm:pt>
    <dgm:pt modelId="{F1D5465A-259F-45E4-B7EF-CF95088AB08A}" type="pres">
      <dgm:prSet presAssocID="{316E166A-34C6-4798-BA11-757CFB998DBB}" presName="thickLine" presStyleLbl="alignNode1" presStyleIdx="3" presStyleCnt="7"/>
      <dgm:spPr/>
    </dgm:pt>
    <dgm:pt modelId="{7DCA95E1-FC30-4079-B128-362F70046B0A}" type="pres">
      <dgm:prSet presAssocID="{316E166A-34C6-4798-BA11-757CFB998DBB}" presName="horz1" presStyleCnt="0"/>
      <dgm:spPr/>
    </dgm:pt>
    <dgm:pt modelId="{A241AA90-6785-490D-A017-E5BEB0515E5A}" type="pres">
      <dgm:prSet presAssocID="{316E166A-34C6-4798-BA11-757CFB998DBB}" presName="tx1" presStyleLbl="revTx" presStyleIdx="3" presStyleCnt="7"/>
      <dgm:spPr/>
    </dgm:pt>
    <dgm:pt modelId="{1610DBE5-E83E-4A31-919B-8256B9C2B2E8}" type="pres">
      <dgm:prSet presAssocID="{316E166A-34C6-4798-BA11-757CFB998DBB}" presName="vert1" presStyleCnt="0"/>
      <dgm:spPr/>
    </dgm:pt>
    <dgm:pt modelId="{0F1E4A47-2798-46B3-8770-96308C0B93A8}" type="pres">
      <dgm:prSet presAssocID="{0705D2C1-C65D-4A0D-9DE6-3BC6CF5FD85B}" presName="thickLine" presStyleLbl="alignNode1" presStyleIdx="4" presStyleCnt="7"/>
      <dgm:spPr/>
    </dgm:pt>
    <dgm:pt modelId="{02F7F860-9D8A-4F27-B22B-360F1A543B6F}" type="pres">
      <dgm:prSet presAssocID="{0705D2C1-C65D-4A0D-9DE6-3BC6CF5FD85B}" presName="horz1" presStyleCnt="0"/>
      <dgm:spPr/>
    </dgm:pt>
    <dgm:pt modelId="{496C1CE3-1496-4957-91D9-E90B25DF3EB8}" type="pres">
      <dgm:prSet presAssocID="{0705D2C1-C65D-4A0D-9DE6-3BC6CF5FD85B}" presName="tx1" presStyleLbl="revTx" presStyleIdx="4" presStyleCnt="7"/>
      <dgm:spPr/>
    </dgm:pt>
    <dgm:pt modelId="{597D4F58-F190-474A-B1D1-2FFD5C77DF23}" type="pres">
      <dgm:prSet presAssocID="{0705D2C1-C65D-4A0D-9DE6-3BC6CF5FD85B}" presName="vert1" presStyleCnt="0"/>
      <dgm:spPr/>
    </dgm:pt>
    <dgm:pt modelId="{F62537AA-A17E-4E9B-A39F-471212E08BE9}" type="pres">
      <dgm:prSet presAssocID="{187F0694-24F8-4F29-9D41-2908132075A8}" presName="thickLine" presStyleLbl="alignNode1" presStyleIdx="5" presStyleCnt="7"/>
      <dgm:spPr/>
    </dgm:pt>
    <dgm:pt modelId="{E450486A-D705-49AF-B861-8D192BFC7BCC}" type="pres">
      <dgm:prSet presAssocID="{187F0694-24F8-4F29-9D41-2908132075A8}" presName="horz1" presStyleCnt="0"/>
      <dgm:spPr/>
    </dgm:pt>
    <dgm:pt modelId="{7C8056F6-1076-464A-A235-AFAB4BC59259}" type="pres">
      <dgm:prSet presAssocID="{187F0694-24F8-4F29-9D41-2908132075A8}" presName="tx1" presStyleLbl="revTx" presStyleIdx="5" presStyleCnt="7"/>
      <dgm:spPr/>
    </dgm:pt>
    <dgm:pt modelId="{5B7542CA-1EA1-4526-8B39-2724289E223B}" type="pres">
      <dgm:prSet presAssocID="{187F0694-24F8-4F29-9D41-2908132075A8}" presName="vert1" presStyleCnt="0"/>
      <dgm:spPr/>
    </dgm:pt>
    <dgm:pt modelId="{7FD4D93B-CFB3-434B-8307-1F3349BD913A}" type="pres">
      <dgm:prSet presAssocID="{29EA523E-3CB7-499C-B58A-C73427A8E11C}" presName="thickLine" presStyleLbl="alignNode1" presStyleIdx="6" presStyleCnt="7"/>
      <dgm:spPr/>
    </dgm:pt>
    <dgm:pt modelId="{22F6A81F-A204-44FA-9DA7-602A21DDC761}" type="pres">
      <dgm:prSet presAssocID="{29EA523E-3CB7-499C-B58A-C73427A8E11C}" presName="horz1" presStyleCnt="0"/>
      <dgm:spPr/>
    </dgm:pt>
    <dgm:pt modelId="{A874A2F6-88C1-47FE-B861-E05B478088A3}" type="pres">
      <dgm:prSet presAssocID="{29EA523E-3CB7-499C-B58A-C73427A8E11C}" presName="tx1" presStyleLbl="revTx" presStyleIdx="6" presStyleCnt="7"/>
      <dgm:spPr/>
    </dgm:pt>
    <dgm:pt modelId="{AE0259BB-6269-45C6-BF45-E42085783AF8}" type="pres">
      <dgm:prSet presAssocID="{29EA523E-3CB7-499C-B58A-C73427A8E11C}" presName="vert1" presStyleCnt="0"/>
      <dgm:spPr/>
    </dgm:pt>
  </dgm:ptLst>
  <dgm:cxnLst>
    <dgm:cxn modelId="{4841E00C-0896-41D6-9D30-06EA60E185B0}" type="presOf" srcId="{EC123E9D-F8B4-4BC2-8EFD-97CC4F83367F}" destId="{A98CBE8D-4B55-4095-969F-D336C638A717}" srcOrd="0" destOrd="0" presId="urn:microsoft.com/office/officeart/2008/layout/LinedList"/>
    <dgm:cxn modelId="{CB54191D-D82D-4F79-9B11-2277083B67D3}" srcId="{3C170A24-BF9D-41A4-BB5E-DA341CE5015C}" destId="{0705D2C1-C65D-4A0D-9DE6-3BC6CF5FD85B}" srcOrd="4" destOrd="0" parTransId="{D73280E0-D732-410F-A72C-C7F1A9D82E76}" sibTransId="{AF253390-6C90-4E4F-A075-CC7FB3511248}"/>
    <dgm:cxn modelId="{EC76D735-F6C2-4511-8093-14C04E870012}" type="presOf" srcId="{316E166A-34C6-4798-BA11-757CFB998DBB}" destId="{A241AA90-6785-490D-A017-E5BEB0515E5A}" srcOrd="0" destOrd="0" presId="urn:microsoft.com/office/officeart/2008/layout/LinedList"/>
    <dgm:cxn modelId="{B5D4815B-2DBE-466B-B576-E250A5A9C88C}" srcId="{3C170A24-BF9D-41A4-BB5E-DA341CE5015C}" destId="{EC123E9D-F8B4-4BC2-8EFD-97CC4F83367F}" srcOrd="0" destOrd="0" parTransId="{29574097-4177-4C25-8E52-FA061BED2DE1}" sibTransId="{2309DC12-F797-499A-9C21-BABE2A5027E0}"/>
    <dgm:cxn modelId="{8D19C95B-1187-4AC9-B0CA-1EF2BBFA254D}" type="presOf" srcId="{3C170A24-BF9D-41A4-BB5E-DA341CE5015C}" destId="{5D0B81F9-70FC-4762-BC76-F5A26DAB4FE3}" srcOrd="0" destOrd="0" presId="urn:microsoft.com/office/officeart/2008/layout/LinedList"/>
    <dgm:cxn modelId="{CE0CEC60-8635-4C3B-985B-89A13E2BF2AA}" srcId="{3C170A24-BF9D-41A4-BB5E-DA341CE5015C}" destId="{187F0694-24F8-4F29-9D41-2908132075A8}" srcOrd="5" destOrd="0" parTransId="{2303301A-92C7-4538-8D55-D49DA972D919}" sibTransId="{3D924009-D54A-4FAA-AACC-B56093024C6B}"/>
    <dgm:cxn modelId="{5DA72F45-7ACE-4A50-842C-6EA999072AEB}" type="presOf" srcId="{7CB20930-DA7B-4AA3-9789-92CFD43204AD}" destId="{0EA1204F-1ED3-49D8-BABA-4CD63C7E1363}" srcOrd="0" destOrd="0" presId="urn:microsoft.com/office/officeart/2008/layout/LinedList"/>
    <dgm:cxn modelId="{AB2DF448-D8C4-489E-8EDA-85827DDA9EB9}" srcId="{3C170A24-BF9D-41A4-BB5E-DA341CE5015C}" destId="{AC254501-C2EB-4D35-B035-0776D2C080A1}" srcOrd="2" destOrd="0" parTransId="{1115EF9F-7899-45B5-A174-84A7F092F8BB}" sibTransId="{E4FD6170-AB9F-4094-86BE-49A2F1BFB4FB}"/>
    <dgm:cxn modelId="{DB72BD4C-1726-472F-B6A4-4DE0687D23A6}" srcId="{3C170A24-BF9D-41A4-BB5E-DA341CE5015C}" destId="{29EA523E-3CB7-499C-B58A-C73427A8E11C}" srcOrd="6" destOrd="0" parTransId="{BB1D44A3-6A39-4D6B-AAF7-B10E385EA1AA}" sibTransId="{91EE7D32-3FCA-44D2-8FBB-725BB29BC075}"/>
    <dgm:cxn modelId="{FBC71E83-263A-45B1-84D1-FE2997849B40}" type="presOf" srcId="{AC254501-C2EB-4D35-B035-0776D2C080A1}" destId="{F7A48546-090F-4C47-B950-36519A89D94C}" srcOrd="0" destOrd="0" presId="urn:microsoft.com/office/officeart/2008/layout/LinedList"/>
    <dgm:cxn modelId="{9A9DF385-7E7F-4740-A3DC-2E106A6CE6BA}" srcId="{3C170A24-BF9D-41A4-BB5E-DA341CE5015C}" destId="{7CB20930-DA7B-4AA3-9789-92CFD43204AD}" srcOrd="1" destOrd="0" parTransId="{0389FE22-3D0F-4235-AC10-A5A7FB1F6B9C}" sibTransId="{F1C55EEB-0513-4AB4-B408-BDCD2237B1E2}"/>
    <dgm:cxn modelId="{62F07D88-A1CA-4B71-B554-16C26454B5AE}" srcId="{3C170A24-BF9D-41A4-BB5E-DA341CE5015C}" destId="{316E166A-34C6-4798-BA11-757CFB998DBB}" srcOrd="3" destOrd="0" parTransId="{24E34B64-896F-4FFE-A070-AAD1F03C01B4}" sibTransId="{E673CE3D-BCCA-40C2-8FC4-DB79BBDDD009}"/>
    <dgm:cxn modelId="{01616ED9-3A11-4ADD-8CB1-00F89EC8D240}" type="presOf" srcId="{187F0694-24F8-4F29-9D41-2908132075A8}" destId="{7C8056F6-1076-464A-A235-AFAB4BC59259}" srcOrd="0" destOrd="0" presId="urn:microsoft.com/office/officeart/2008/layout/LinedList"/>
    <dgm:cxn modelId="{C2F8A3E3-04F1-4D71-B037-F7D3F9212FCA}" type="presOf" srcId="{29EA523E-3CB7-499C-B58A-C73427A8E11C}" destId="{A874A2F6-88C1-47FE-B861-E05B478088A3}" srcOrd="0" destOrd="0" presId="urn:microsoft.com/office/officeart/2008/layout/LinedList"/>
    <dgm:cxn modelId="{F214DCEB-FB96-4A3B-A6BD-C1B58282B248}" type="presOf" srcId="{0705D2C1-C65D-4A0D-9DE6-3BC6CF5FD85B}" destId="{496C1CE3-1496-4957-91D9-E90B25DF3EB8}" srcOrd="0" destOrd="0" presId="urn:microsoft.com/office/officeart/2008/layout/LinedList"/>
    <dgm:cxn modelId="{29BD7CB5-A6D8-48C0-9636-15E564362B58}" type="presParOf" srcId="{5D0B81F9-70FC-4762-BC76-F5A26DAB4FE3}" destId="{9F8DED18-37FE-4980-BF70-2DD6975C8394}" srcOrd="0" destOrd="0" presId="urn:microsoft.com/office/officeart/2008/layout/LinedList"/>
    <dgm:cxn modelId="{3A6D0598-DD42-4CE8-A128-A62FD5EA3F8F}" type="presParOf" srcId="{5D0B81F9-70FC-4762-BC76-F5A26DAB4FE3}" destId="{C361B934-5C1D-4F03-8FDE-E2E5196B5C8E}" srcOrd="1" destOrd="0" presId="urn:microsoft.com/office/officeart/2008/layout/LinedList"/>
    <dgm:cxn modelId="{553BBC92-0841-4940-96E5-570F6D6F20CE}" type="presParOf" srcId="{C361B934-5C1D-4F03-8FDE-E2E5196B5C8E}" destId="{A98CBE8D-4B55-4095-969F-D336C638A717}" srcOrd="0" destOrd="0" presId="urn:microsoft.com/office/officeart/2008/layout/LinedList"/>
    <dgm:cxn modelId="{6EFE55A7-6DDC-422E-B38C-1C9CCE3AD4F2}" type="presParOf" srcId="{C361B934-5C1D-4F03-8FDE-E2E5196B5C8E}" destId="{D4B68325-5C25-4AF4-9C7B-1BCA2A43AAD0}" srcOrd="1" destOrd="0" presId="urn:microsoft.com/office/officeart/2008/layout/LinedList"/>
    <dgm:cxn modelId="{E76C0BFD-DA92-45CF-B048-95F186CD2D79}" type="presParOf" srcId="{5D0B81F9-70FC-4762-BC76-F5A26DAB4FE3}" destId="{87463D58-8305-40F9-B2F8-87B989A3DD84}" srcOrd="2" destOrd="0" presId="urn:microsoft.com/office/officeart/2008/layout/LinedList"/>
    <dgm:cxn modelId="{A6E1614C-DB24-4F0A-8781-0E189992126B}" type="presParOf" srcId="{5D0B81F9-70FC-4762-BC76-F5A26DAB4FE3}" destId="{A8D7F10E-7DCD-4B8D-A806-D8F3B5662311}" srcOrd="3" destOrd="0" presId="urn:microsoft.com/office/officeart/2008/layout/LinedList"/>
    <dgm:cxn modelId="{988C7A8D-BC8B-4337-AF7B-B0A4CF2F2A17}" type="presParOf" srcId="{A8D7F10E-7DCD-4B8D-A806-D8F3B5662311}" destId="{0EA1204F-1ED3-49D8-BABA-4CD63C7E1363}" srcOrd="0" destOrd="0" presId="urn:microsoft.com/office/officeart/2008/layout/LinedList"/>
    <dgm:cxn modelId="{AB2DAAC1-C6C8-4EF9-ADA3-5FE8A9D3AA03}" type="presParOf" srcId="{A8D7F10E-7DCD-4B8D-A806-D8F3B5662311}" destId="{70EA8BA6-581E-41C8-8D90-DF37EFAAF3C9}" srcOrd="1" destOrd="0" presId="urn:microsoft.com/office/officeart/2008/layout/LinedList"/>
    <dgm:cxn modelId="{A1529F97-5E01-4FBC-8F2F-E2FD329E2124}" type="presParOf" srcId="{5D0B81F9-70FC-4762-BC76-F5A26DAB4FE3}" destId="{4D0EFC9C-923F-480C-88FA-4C96F84E2753}" srcOrd="4" destOrd="0" presId="urn:microsoft.com/office/officeart/2008/layout/LinedList"/>
    <dgm:cxn modelId="{CB919FFC-10F5-438C-82C4-E41F5259C86A}" type="presParOf" srcId="{5D0B81F9-70FC-4762-BC76-F5A26DAB4FE3}" destId="{917ABA7E-1457-4359-AE32-DEEEB7937CEA}" srcOrd="5" destOrd="0" presId="urn:microsoft.com/office/officeart/2008/layout/LinedList"/>
    <dgm:cxn modelId="{63CC521A-A2AD-4279-ADE1-260A290568CD}" type="presParOf" srcId="{917ABA7E-1457-4359-AE32-DEEEB7937CEA}" destId="{F7A48546-090F-4C47-B950-36519A89D94C}" srcOrd="0" destOrd="0" presId="urn:microsoft.com/office/officeart/2008/layout/LinedList"/>
    <dgm:cxn modelId="{561EDE24-1609-4672-B02E-2F9D27579BBF}" type="presParOf" srcId="{917ABA7E-1457-4359-AE32-DEEEB7937CEA}" destId="{003ED7AB-259B-477A-89BD-CECCE07530F7}" srcOrd="1" destOrd="0" presId="urn:microsoft.com/office/officeart/2008/layout/LinedList"/>
    <dgm:cxn modelId="{0CDD8EAA-4E94-4026-8FCB-FB05846FB718}" type="presParOf" srcId="{5D0B81F9-70FC-4762-BC76-F5A26DAB4FE3}" destId="{F1D5465A-259F-45E4-B7EF-CF95088AB08A}" srcOrd="6" destOrd="0" presId="urn:microsoft.com/office/officeart/2008/layout/LinedList"/>
    <dgm:cxn modelId="{72BAB0D7-D925-4B34-A780-B5A770848F5B}" type="presParOf" srcId="{5D0B81F9-70FC-4762-BC76-F5A26DAB4FE3}" destId="{7DCA95E1-FC30-4079-B128-362F70046B0A}" srcOrd="7" destOrd="0" presId="urn:microsoft.com/office/officeart/2008/layout/LinedList"/>
    <dgm:cxn modelId="{D9B71926-24DC-472A-BA08-5C761C6FC5CD}" type="presParOf" srcId="{7DCA95E1-FC30-4079-B128-362F70046B0A}" destId="{A241AA90-6785-490D-A017-E5BEB0515E5A}" srcOrd="0" destOrd="0" presId="urn:microsoft.com/office/officeart/2008/layout/LinedList"/>
    <dgm:cxn modelId="{2E88872A-15C8-4180-861F-59EDFE35DDDE}" type="presParOf" srcId="{7DCA95E1-FC30-4079-B128-362F70046B0A}" destId="{1610DBE5-E83E-4A31-919B-8256B9C2B2E8}" srcOrd="1" destOrd="0" presId="urn:microsoft.com/office/officeart/2008/layout/LinedList"/>
    <dgm:cxn modelId="{144A973A-CC4D-42D8-BFDB-AE18ABD72885}" type="presParOf" srcId="{5D0B81F9-70FC-4762-BC76-F5A26DAB4FE3}" destId="{0F1E4A47-2798-46B3-8770-96308C0B93A8}" srcOrd="8" destOrd="0" presId="urn:microsoft.com/office/officeart/2008/layout/LinedList"/>
    <dgm:cxn modelId="{848FE71E-372C-44BE-A5F8-292B204B011A}" type="presParOf" srcId="{5D0B81F9-70FC-4762-BC76-F5A26DAB4FE3}" destId="{02F7F860-9D8A-4F27-B22B-360F1A543B6F}" srcOrd="9" destOrd="0" presId="urn:microsoft.com/office/officeart/2008/layout/LinedList"/>
    <dgm:cxn modelId="{317A2517-7D57-4015-B30A-D5A8DE715EF1}" type="presParOf" srcId="{02F7F860-9D8A-4F27-B22B-360F1A543B6F}" destId="{496C1CE3-1496-4957-91D9-E90B25DF3EB8}" srcOrd="0" destOrd="0" presId="urn:microsoft.com/office/officeart/2008/layout/LinedList"/>
    <dgm:cxn modelId="{F501BBFE-210C-40AC-B021-36E0D53774D7}" type="presParOf" srcId="{02F7F860-9D8A-4F27-B22B-360F1A543B6F}" destId="{597D4F58-F190-474A-B1D1-2FFD5C77DF23}" srcOrd="1" destOrd="0" presId="urn:microsoft.com/office/officeart/2008/layout/LinedList"/>
    <dgm:cxn modelId="{B4822BB5-C204-4E0B-9703-044935734ADD}" type="presParOf" srcId="{5D0B81F9-70FC-4762-BC76-F5A26DAB4FE3}" destId="{F62537AA-A17E-4E9B-A39F-471212E08BE9}" srcOrd="10" destOrd="0" presId="urn:microsoft.com/office/officeart/2008/layout/LinedList"/>
    <dgm:cxn modelId="{F1643957-FE70-425C-B03C-2122CC230AA8}" type="presParOf" srcId="{5D0B81F9-70FC-4762-BC76-F5A26DAB4FE3}" destId="{E450486A-D705-49AF-B861-8D192BFC7BCC}" srcOrd="11" destOrd="0" presId="urn:microsoft.com/office/officeart/2008/layout/LinedList"/>
    <dgm:cxn modelId="{311E985E-5ABD-45C2-99ED-684FAC292079}" type="presParOf" srcId="{E450486A-D705-49AF-B861-8D192BFC7BCC}" destId="{7C8056F6-1076-464A-A235-AFAB4BC59259}" srcOrd="0" destOrd="0" presId="urn:microsoft.com/office/officeart/2008/layout/LinedList"/>
    <dgm:cxn modelId="{839C616C-5C8B-4BB4-B530-44776CA21BFF}" type="presParOf" srcId="{E450486A-D705-49AF-B861-8D192BFC7BCC}" destId="{5B7542CA-1EA1-4526-8B39-2724289E223B}" srcOrd="1" destOrd="0" presId="urn:microsoft.com/office/officeart/2008/layout/LinedList"/>
    <dgm:cxn modelId="{EEF42B2D-49E5-43C2-9F36-FD01FADA56A8}" type="presParOf" srcId="{5D0B81F9-70FC-4762-BC76-F5A26DAB4FE3}" destId="{7FD4D93B-CFB3-434B-8307-1F3349BD913A}" srcOrd="12" destOrd="0" presId="urn:microsoft.com/office/officeart/2008/layout/LinedList"/>
    <dgm:cxn modelId="{E4535078-1FAE-4642-A660-883CB4E980BF}" type="presParOf" srcId="{5D0B81F9-70FC-4762-BC76-F5A26DAB4FE3}" destId="{22F6A81F-A204-44FA-9DA7-602A21DDC761}" srcOrd="13" destOrd="0" presId="urn:microsoft.com/office/officeart/2008/layout/LinedList"/>
    <dgm:cxn modelId="{C328592B-8AED-4845-B046-633476E2B83B}" type="presParOf" srcId="{22F6A81F-A204-44FA-9DA7-602A21DDC761}" destId="{A874A2F6-88C1-47FE-B861-E05B478088A3}" srcOrd="0" destOrd="0" presId="urn:microsoft.com/office/officeart/2008/layout/LinedList"/>
    <dgm:cxn modelId="{4F74656B-94CB-46D1-8F6A-CB9F9CA27623}" type="presParOf" srcId="{22F6A81F-A204-44FA-9DA7-602A21DDC761}" destId="{AE0259BB-6269-45C6-BF45-E42085783AF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22596B4-DF00-4E91-B4BE-058CA8E5A62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92FFC2F-579F-4D40-9B40-C49A0B18BF5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This blog application provides an intuitive and user-friendly experience for reading and managing posts. The homepage shows the latest three posts, ensuring users stay updated.</a:t>
          </a:r>
        </a:p>
      </dgm:t>
    </dgm:pt>
    <dgm:pt modelId="{91F30B90-B5A0-4B19-863D-7F80C0F1501D}" type="parTrans" cxnId="{AF42BFF3-7262-418E-9ADB-377F65E78BA6}">
      <dgm:prSet/>
      <dgm:spPr/>
      <dgm:t>
        <a:bodyPr/>
        <a:lstStyle/>
        <a:p>
          <a:endParaRPr lang="en-US"/>
        </a:p>
      </dgm:t>
    </dgm:pt>
    <dgm:pt modelId="{22875830-A09B-481C-85C4-0BC9AC28628F}" type="sibTrans" cxnId="{AF42BFF3-7262-418E-9ADB-377F65E78BA6}">
      <dgm:prSet/>
      <dgm:spPr/>
      <dgm:t>
        <a:bodyPr/>
        <a:lstStyle/>
        <a:p>
          <a:endParaRPr lang="en-US"/>
        </a:p>
      </dgm:t>
    </dgm:pt>
    <dgm:pt modelId="{8807CFF9-1383-43C8-8F47-86325F87D49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"Read Later"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feature allows users to save posts for future reference, utilizing session storage for easy access.</a:t>
          </a:r>
        </a:p>
      </dgm:t>
    </dgm:pt>
    <dgm:pt modelId="{4E537DCE-6D04-45F9-B63E-A6C4D11F45FD}" type="parTrans" cxnId="{787E07BE-1BDC-4375-8410-4547B63A8874}">
      <dgm:prSet/>
      <dgm:spPr/>
      <dgm:t>
        <a:bodyPr/>
        <a:lstStyle/>
        <a:p>
          <a:endParaRPr lang="en-US"/>
        </a:p>
      </dgm:t>
    </dgm:pt>
    <dgm:pt modelId="{11D88C83-9025-4513-B481-59898551B537}" type="sibTrans" cxnId="{787E07BE-1BDC-4375-8410-4547B63A8874}">
      <dgm:prSet/>
      <dgm:spPr/>
      <dgm:t>
        <a:bodyPr/>
        <a:lstStyle/>
        <a:p>
          <a:endParaRPr lang="en-US"/>
        </a:p>
      </dgm:t>
    </dgm:pt>
    <dgm:pt modelId="{919C6D70-6A7D-4037-89F0-FB734CD3DDB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Additionally, the commenting system encourages interaction by enabling readers to share their thoughts.</a:t>
          </a:r>
        </a:p>
      </dgm:t>
    </dgm:pt>
    <dgm:pt modelId="{9D331958-0F60-4EB1-9463-AAD4E8FAB117}" type="parTrans" cxnId="{FC252F20-A3E1-43D1-90C6-AC8CD7A7596B}">
      <dgm:prSet/>
      <dgm:spPr/>
      <dgm:t>
        <a:bodyPr/>
        <a:lstStyle/>
        <a:p>
          <a:endParaRPr lang="en-US"/>
        </a:p>
      </dgm:t>
    </dgm:pt>
    <dgm:pt modelId="{833F06CF-3BD8-4DE8-8F24-5B166B7A6473}" type="sibTrans" cxnId="{FC252F20-A3E1-43D1-90C6-AC8CD7A7596B}">
      <dgm:prSet/>
      <dgm:spPr/>
      <dgm:t>
        <a:bodyPr/>
        <a:lstStyle/>
        <a:p>
          <a:endParaRPr lang="en-US"/>
        </a:p>
      </dgm:t>
    </dgm:pt>
    <dgm:pt modelId="{F6F4E86D-EABB-4DE4-82F0-A155CA8591E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These features collectively enhance user engagement and improve the overall reading experience.</a:t>
          </a:r>
        </a:p>
      </dgm:t>
    </dgm:pt>
    <dgm:pt modelId="{C20C3E4A-DDA6-4A28-9AD4-289FAE14C871}" type="parTrans" cxnId="{12F1C8FE-6013-4C92-830F-829136FDF978}">
      <dgm:prSet/>
      <dgm:spPr/>
      <dgm:t>
        <a:bodyPr/>
        <a:lstStyle/>
        <a:p>
          <a:endParaRPr lang="en-US"/>
        </a:p>
      </dgm:t>
    </dgm:pt>
    <dgm:pt modelId="{49ED536E-1B13-40BC-BAD2-92C101B29DF1}" type="sibTrans" cxnId="{12F1C8FE-6013-4C92-830F-829136FDF978}">
      <dgm:prSet/>
      <dgm:spPr/>
      <dgm:t>
        <a:bodyPr/>
        <a:lstStyle/>
        <a:p>
          <a:endParaRPr lang="en-US"/>
        </a:p>
      </dgm:t>
    </dgm:pt>
    <dgm:pt modelId="{82184759-B7F3-46BF-8DA8-D701A13EF638}" type="pres">
      <dgm:prSet presAssocID="{A22596B4-DF00-4E91-B4BE-058CA8E5A622}" presName="linear" presStyleCnt="0">
        <dgm:presLayoutVars>
          <dgm:animLvl val="lvl"/>
          <dgm:resizeHandles val="exact"/>
        </dgm:presLayoutVars>
      </dgm:prSet>
      <dgm:spPr/>
    </dgm:pt>
    <dgm:pt modelId="{516CC1DD-7483-438E-89F6-0C9FCBF50688}" type="pres">
      <dgm:prSet presAssocID="{C92FFC2F-579F-4D40-9B40-C49A0B18BF5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F9CBE4B-EFAA-4274-B23C-7575BE46DD91}" type="pres">
      <dgm:prSet presAssocID="{22875830-A09B-481C-85C4-0BC9AC28628F}" presName="spacer" presStyleCnt="0"/>
      <dgm:spPr/>
    </dgm:pt>
    <dgm:pt modelId="{5C6FCD49-F417-4DD5-90B7-C56717091638}" type="pres">
      <dgm:prSet presAssocID="{8807CFF9-1383-43C8-8F47-86325F87D49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613ECB6-F8AE-4DF8-A2B9-E2D907037F03}" type="pres">
      <dgm:prSet presAssocID="{11D88C83-9025-4513-B481-59898551B537}" presName="spacer" presStyleCnt="0"/>
      <dgm:spPr/>
    </dgm:pt>
    <dgm:pt modelId="{4FB4D95B-129A-4F25-9501-45DBC64BF829}" type="pres">
      <dgm:prSet presAssocID="{919C6D70-6A7D-4037-89F0-FB734CD3DDB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6D43341-23C3-4AE9-98D9-C7CBBE8F5BF2}" type="pres">
      <dgm:prSet presAssocID="{833F06CF-3BD8-4DE8-8F24-5B166B7A6473}" presName="spacer" presStyleCnt="0"/>
      <dgm:spPr/>
    </dgm:pt>
    <dgm:pt modelId="{7A83C7EF-4D99-4F5E-8FD4-95BC35A907DB}" type="pres">
      <dgm:prSet presAssocID="{F6F4E86D-EABB-4DE4-82F0-A155CA8591E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D94C303-7812-4E8F-842F-AC187504C89D}" type="presOf" srcId="{919C6D70-6A7D-4037-89F0-FB734CD3DDB0}" destId="{4FB4D95B-129A-4F25-9501-45DBC64BF829}" srcOrd="0" destOrd="0" presId="urn:microsoft.com/office/officeart/2005/8/layout/vList2"/>
    <dgm:cxn modelId="{FC252F20-A3E1-43D1-90C6-AC8CD7A7596B}" srcId="{A22596B4-DF00-4E91-B4BE-058CA8E5A622}" destId="{919C6D70-6A7D-4037-89F0-FB734CD3DDB0}" srcOrd="2" destOrd="0" parTransId="{9D331958-0F60-4EB1-9463-AAD4E8FAB117}" sibTransId="{833F06CF-3BD8-4DE8-8F24-5B166B7A6473}"/>
    <dgm:cxn modelId="{A6325F75-24BB-40DB-BED2-F9EA4084F53C}" type="presOf" srcId="{8807CFF9-1383-43C8-8F47-86325F87D49B}" destId="{5C6FCD49-F417-4DD5-90B7-C56717091638}" srcOrd="0" destOrd="0" presId="urn:microsoft.com/office/officeart/2005/8/layout/vList2"/>
    <dgm:cxn modelId="{022443B1-F4C4-44B8-A32A-92957EDDF234}" type="presOf" srcId="{A22596B4-DF00-4E91-B4BE-058CA8E5A622}" destId="{82184759-B7F3-46BF-8DA8-D701A13EF638}" srcOrd="0" destOrd="0" presId="urn:microsoft.com/office/officeart/2005/8/layout/vList2"/>
    <dgm:cxn modelId="{930884B1-1AB4-4E72-B0E5-BA2A5A56503B}" type="presOf" srcId="{F6F4E86D-EABB-4DE4-82F0-A155CA8591E3}" destId="{7A83C7EF-4D99-4F5E-8FD4-95BC35A907DB}" srcOrd="0" destOrd="0" presId="urn:microsoft.com/office/officeart/2005/8/layout/vList2"/>
    <dgm:cxn modelId="{787E07BE-1BDC-4375-8410-4547B63A8874}" srcId="{A22596B4-DF00-4E91-B4BE-058CA8E5A622}" destId="{8807CFF9-1383-43C8-8F47-86325F87D49B}" srcOrd="1" destOrd="0" parTransId="{4E537DCE-6D04-45F9-B63E-A6C4D11F45FD}" sibTransId="{11D88C83-9025-4513-B481-59898551B537}"/>
    <dgm:cxn modelId="{DBE573C3-DD63-4FAF-B680-B4BC7AB81895}" type="presOf" srcId="{C92FFC2F-579F-4D40-9B40-C49A0B18BF5E}" destId="{516CC1DD-7483-438E-89F6-0C9FCBF50688}" srcOrd="0" destOrd="0" presId="urn:microsoft.com/office/officeart/2005/8/layout/vList2"/>
    <dgm:cxn modelId="{AF42BFF3-7262-418E-9ADB-377F65E78BA6}" srcId="{A22596B4-DF00-4E91-B4BE-058CA8E5A622}" destId="{C92FFC2F-579F-4D40-9B40-C49A0B18BF5E}" srcOrd="0" destOrd="0" parTransId="{91F30B90-B5A0-4B19-863D-7F80C0F1501D}" sibTransId="{22875830-A09B-481C-85C4-0BC9AC28628F}"/>
    <dgm:cxn modelId="{12F1C8FE-6013-4C92-830F-829136FDF978}" srcId="{A22596B4-DF00-4E91-B4BE-058CA8E5A622}" destId="{F6F4E86D-EABB-4DE4-82F0-A155CA8591E3}" srcOrd="3" destOrd="0" parTransId="{C20C3E4A-DDA6-4A28-9AD4-289FAE14C871}" sibTransId="{49ED536E-1B13-40BC-BAD2-92C101B29DF1}"/>
    <dgm:cxn modelId="{A18032B0-CF5E-40AE-BE5C-657F31A2A953}" type="presParOf" srcId="{82184759-B7F3-46BF-8DA8-D701A13EF638}" destId="{516CC1DD-7483-438E-89F6-0C9FCBF50688}" srcOrd="0" destOrd="0" presId="urn:microsoft.com/office/officeart/2005/8/layout/vList2"/>
    <dgm:cxn modelId="{CAADEDB8-8288-4069-BB49-F9A687DAC91B}" type="presParOf" srcId="{82184759-B7F3-46BF-8DA8-D701A13EF638}" destId="{5F9CBE4B-EFAA-4274-B23C-7575BE46DD91}" srcOrd="1" destOrd="0" presId="urn:microsoft.com/office/officeart/2005/8/layout/vList2"/>
    <dgm:cxn modelId="{E5E2E0BF-F4F4-4879-96EA-EB6ABA0C4811}" type="presParOf" srcId="{82184759-B7F3-46BF-8DA8-D701A13EF638}" destId="{5C6FCD49-F417-4DD5-90B7-C56717091638}" srcOrd="2" destOrd="0" presId="urn:microsoft.com/office/officeart/2005/8/layout/vList2"/>
    <dgm:cxn modelId="{5F8EF3F3-D3D1-4F54-BC46-3A406AF97019}" type="presParOf" srcId="{82184759-B7F3-46BF-8DA8-D701A13EF638}" destId="{1613ECB6-F8AE-4DF8-A2B9-E2D907037F03}" srcOrd="3" destOrd="0" presId="urn:microsoft.com/office/officeart/2005/8/layout/vList2"/>
    <dgm:cxn modelId="{6D8A19A2-74C1-4D7C-ADC8-5CF63221CB05}" type="presParOf" srcId="{82184759-B7F3-46BF-8DA8-D701A13EF638}" destId="{4FB4D95B-129A-4F25-9501-45DBC64BF829}" srcOrd="4" destOrd="0" presId="urn:microsoft.com/office/officeart/2005/8/layout/vList2"/>
    <dgm:cxn modelId="{6E152A1B-D2B2-4B26-A1C1-258BAEAB9AC0}" type="presParOf" srcId="{82184759-B7F3-46BF-8DA8-D701A13EF638}" destId="{16D43341-23C3-4AE9-98D9-C7CBBE8F5BF2}" srcOrd="5" destOrd="0" presId="urn:microsoft.com/office/officeart/2005/8/layout/vList2"/>
    <dgm:cxn modelId="{E8438262-10D4-4F22-B593-F4DCD905DE79}" type="presParOf" srcId="{82184759-B7F3-46BF-8DA8-D701A13EF638}" destId="{7A83C7EF-4D99-4F5E-8FD4-95BC35A907D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711A6-1C2E-4187-AC6B-13E4DB855709}">
      <dsp:nvSpPr>
        <dsp:cNvPr id="0" name=""/>
        <dsp:cNvSpPr/>
      </dsp:nvSpPr>
      <dsp:spPr>
        <a:xfrm>
          <a:off x="0" y="231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CF31CE-0AE8-4259-8D7C-E2E3FAFE1A58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045F7F-D21A-4334-A175-826B4DA7401D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is a personal blog application built with Django, where I can share my thoughts and experiences through blog posts.</a:t>
          </a:r>
        </a:p>
      </dsp:txBody>
      <dsp:txXfrm>
        <a:off x="1357965" y="2319"/>
        <a:ext cx="4887299" cy="1175727"/>
      </dsp:txXfrm>
    </dsp:sp>
    <dsp:sp modelId="{1B33C666-D401-4234-BC59-9FC5D8BE8778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87EEB-E5F4-4362-B5FC-9A4CC577F8CE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CA228E-80A6-473D-9730-B45557A779CE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Each post includes a title, an image, an excerpt and a descriptive paragraph about the topic. </a:t>
          </a:r>
        </a:p>
      </dsp:txBody>
      <dsp:txXfrm>
        <a:off x="1357965" y="1471979"/>
        <a:ext cx="4887299" cy="1175727"/>
      </dsp:txXfrm>
    </dsp:sp>
    <dsp:sp modelId="{F40BF694-0E79-46F9-8D53-6D32DC3FAF79}">
      <dsp:nvSpPr>
        <dsp:cNvPr id="0" name=""/>
        <dsp:cNvSpPr/>
      </dsp:nvSpPr>
      <dsp:spPr>
        <a:xfrm>
          <a:off x="0" y="294163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CC1A7B-2967-4C55-83D0-BCCC27749EEB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AD118-9A0B-4405-95BC-C70FDCEBB693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The blog also supports tagging, allowing me to categorize posts as Featured, Hot</a:t>
          </a:r>
          <a:r>
            <a:rPr lang="en-US" sz="20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or </a:t>
          </a:r>
          <a:r>
            <a:rPr lang="en-US" sz="20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New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using the admin panel. </a:t>
          </a:r>
        </a:p>
      </dsp:txBody>
      <dsp:txXfrm>
        <a:off x="1357965" y="2941639"/>
        <a:ext cx="4887299" cy="1175727"/>
      </dsp:txXfrm>
    </dsp:sp>
    <dsp:sp modelId="{306DF250-C8BB-49DD-8560-10946416F470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9E7D5-ABEC-4901-82D8-C4DC28002828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D86D0-6137-468D-AAAE-F5741FD5026A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homepage highlights the latest posts, making it easy for visitors to stay updated.</a:t>
          </a:r>
        </a:p>
      </dsp:txBody>
      <dsp:txXfrm>
        <a:off x="1357965" y="4411299"/>
        <a:ext cx="4887299" cy="1175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8B051B-AFBC-4F4F-AF1B-A01E170E0C66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D4D76-8572-46C7-9EE7-33710A9BA150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Home Page (Latest Posts)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703"/>
        <a:ext cx="6900512" cy="921789"/>
      </dsp:txXfrm>
    </dsp:sp>
    <dsp:sp modelId="{08A3FA03-7DB6-4A98-8DAC-F58DE807B063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6A5DA-BBA1-435F-ADC3-278350476B1D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Displays the </a:t>
          </a:r>
          <a:r>
            <a:rPr lang="en-US" sz="2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latest three blog posts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to keep the homepage fresh and engaging.</a:t>
          </a:r>
        </a:p>
      </dsp:txBody>
      <dsp:txXfrm>
        <a:off x="0" y="924492"/>
        <a:ext cx="6900512" cy="921789"/>
      </dsp:txXfrm>
    </dsp:sp>
    <dsp:sp modelId="{B7C49CA1-1F08-44C5-B4F3-BEF98B610C24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9E33A3-6981-474F-94DE-6ACBA968AB74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Each post includes a title, excerpt, and a "Read More" link to view the full content</a:t>
          </a:r>
          <a:r>
            <a:rPr lang="en-US" sz="2600" kern="1200" dirty="0"/>
            <a:t>.</a:t>
          </a:r>
        </a:p>
      </dsp:txBody>
      <dsp:txXfrm>
        <a:off x="0" y="1846281"/>
        <a:ext cx="6900512" cy="921789"/>
      </dsp:txXfrm>
    </dsp:sp>
    <dsp:sp modelId="{C7C8A4AC-AF12-4361-8EE4-CEDBCF67AD18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1EC39-1578-41D2-AD50-F049CE9BE8A0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en-US" sz="2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Viewing All Posts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768070"/>
        <a:ext cx="6900512" cy="921789"/>
      </dsp:txXfrm>
    </dsp:sp>
    <dsp:sp modelId="{1AE828F0-6CBC-4970-A6BD-0943DA140AB3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5B941-13EB-4CD7-9D37-924638A8A937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Shows a </a:t>
          </a:r>
          <a:r>
            <a:rPr lang="en-US" sz="2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list of all blog posts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ordered from newest to oldest.</a:t>
          </a:r>
        </a:p>
      </dsp:txBody>
      <dsp:txXfrm>
        <a:off x="0" y="3689859"/>
        <a:ext cx="6900512" cy="921789"/>
      </dsp:txXfrm>
    </dsp:sp>
    <dsp:sp modelId="{46C88130-66F9-42F8-B86B-B3A0F44A3175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FC097-18CA-4A98-9CB3-FE11F64A1C6A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Includes a </a:t>
          </a:r>
          <a:r>
            <a:rPr lang="en-US" sz="2600" b="1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"Saved Posts" button</a:t>
          </a:r>
          <a:r>
            <a:rPr lang="en-US" sz="26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to access posts marked for later reading</a:t>
          </a: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0" y="4611648"/>
        <a:ext cx="6900512" cy="9217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DED18-37FE-4980-BF70-2DD6975C8394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8CBE8D-4B55-4095-969F-D336C638A717}">
      <dsp:nvSpPr>
        <dsp:cNvPr id="0" name=""/>
        <dsp:cNvSpPr/>
      </dsp:nvSpPr>
      <dsp:spPr>
        <a:xfrm>
          <a:off x="0" y="675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5. Viewing Saved Posts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675"/>
        <a:ext cx="6900512" cy="790684"/>
      </dsp:txXfrm>
    </dsp:sp>
    <dsp:sp modelId="{87463D58-8305-40F9-B2F8-87B989A3DD84}">
      <dsp:nvSpPr>
        <dsp:cNvPr id="0" name=""/>
        <dsp:cNvSpPr/>
      </dsp:nvSpPr>
      <dsp:spPr>
        <a:xfrm>
          <a:off x="0" y="791359"/>
          <a:ext cx="6900512" cy="0"/>
        </a:xfrm>
        <a:prstGeom prst="line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accent2">
              <a:hueOff val="-242561"/>
              <a:satOff val="-13988"/>
              <a:lumOff val="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1204F-1ED3-49D8-BABA-4CD63C7E1363}">
      <dsp:nvSpPr>
        <dsp:cNvPr id="0" name=""/>
        <dsp:cNvSpPr/>
      </dsp:nvSpPr>
      <dsp:spPr>
        <a:xfrm>
          <a:off x="0" y="791359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US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"Saved Posts" page</a:t>
          </a: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displays all posts the user has marked for later reading.</a:t>
          </a:r>
        </a:p>
      </dsp:txBody>
      <dsp:txXfrm>
        <a:off x="0" y="791359"/>
        <a:ext cx="6900512" cy="790684"/>
      </dsp:txXfrm>
    </dsp:sp>
    <dsp:sp modelId="{4D0EFC9C-923F-480C-88FA-4C96F84E2753}">
      <dsp:nvSpPr>
        <dsp:cNvPr id="0" name=""/>
        <dsp:cNvSpPr/>
      </dsp:nvSpPr>
      <dsp:spPr>
        <a:xfrm>
          <a:off x="0" y="1582044"/>
          <a:ext cx="6900512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A48546-090F-4C47-B950-36519A89D94C}">
      <dsp:nvSpPr>
        <dsp:cNvPr id="0" name=""/>
        <dsp:cNvSpPr/>
      </dsp:nvSpPr>
      <dsp:spPr>
        <a:xfrm>
          <a:off x="0" y="1582044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If no posts are saved, the page informs the user</a:t>
          </a:r>
          <a:r>
            <a:rPr lang="en-US" sz="2300" kern="1200" dirty="0"/>
            <a:t>.</a:t>
          </a:r>
        </a:p>
      </dsp:txBody>
      <dsp:txXfrm>
        <a:off x="0" y="1582044"/>
        <a:ext cx="6900512" cy="790684"/>
      </dsp:txXfrm>
    </dsp:sp>
    <dsp:sp modelId="{F1D5465A-259F-45E4-B7EF-CF95088AB08A}">
      <dsp:nvSpPr>
        <dsp:cNvPr id="0" name=""/>
        <dsp:cNvSpPr/>
      </dsp:nvSpPr>
      <dsp:spPr>
        <a:xfrm>
          <a:off x="0" y="2372728"/>
          <a:ext cx="690051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1AA90-6785-490D-A017-E5BEB0515E5A}">
      <dsp:nvSpPr>
        <dsp:cNvPr id="0" name=""/>
        <dsp:cNvSpPr/>
      </dsp:nvSpPr>
      <dsp:spPr>
        <a:xfrm>
          <a:off x="0" y="2372728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Users can open a saved post and remove it if they choose.</a:t>
          </a:r>
        </a:p>
      </dsp:txBody>
      <dsp:txXfrm>
        <a:off x="0" y="2372728"/>
        <a:ext cx="6900512" cy="790684"/>
      </dsp:txXfrm>
    </dsp:sp>
    <dsp:sp modelId="{0F1E4A47-2798-46B3-8770-96308C0B93A8}">
      <dsp:nvSpPr>
        <dsp:cNvPr id="0" name=""/>
        <dsp:cNvSpPr/>
      </dsp:nvSpPr>
      <dsp:spPr>
        <a:xfrm>
          <a:off x="0" y="3163412"/>
          <a:ext cx="6900512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6C1CE3-1496-4957-91D9-E90B25DF3EB8}">
      <dsp:nvSpPr>
        <dsp:cNvPr id="0" name=""/>
        <dsp:cNvSpPr/>
      </dsp:nvSpPr>
      <dsp:spPr>
        <a:xfrm>
          <a:off x="0" y="3163412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6. Commenting on a Post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163412"/>
        <a:ext cx="6900512" cy="790684"/>
      </dsp:txXfrm>
    </dsp:sp>
    <dsp:sp modelId="{F62537AA-A17E-4E9B-A39F-471212E08BE9}">
      <dsp:nvSpPr>
        <dsp:cNvPr id="0" name=""/>
        <dsp:cNvSpPr/>
      </dsp:nvSpPr>
      <dsp:spPr>
        <a:xfrm>
          <a:off x="0" y="3954096"/>
          <a:ext cx="6900512" cy="0"/>
        </a:xfrm>
        <a:prstGeom prst="line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accent2">
              <a:hueOff val="-1212803"/>
              <a:satOff val="-69940"/>
              <a:lumOff val="71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056F6-1076-464A-A235-AFAB4BC59259}">
      <dsp:nvSpPr>
        <dsp:cNvPr id="0" name=""/>
        <dsp:cNvSpPr/>
      </dsp:nvSpPr>
      <dsp:spPr>
        <a:xfrm>
          <a:off x="0" y="3954096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Users can </a:t>
          </a:r>
          <a:r>
            <a:rPr lang="en-US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leave comments</a:t>
          </a: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on any post.</a:t>
          </a:r>
        </a:p>
      </dsp:txBody>
      <dsp:txXfrm>
        <a:off x="0" y="3954096"/>
        <a:ext cx="6900512" cy="790684"/>
      </dsp:txXfrm>
    </dsp:sp>
    <dsp:sp modelId="{7FD4D93B-CFB3-434B-8307-1F3349BD913A}">
      <dsp:nvSpPr>
        <dsp:cNvPr id="0" name=""/>
        <dsp:cNvSpPr/>
      </dsp:nvSpPr>
      <dsp:spPr>
        <a:xfrm>
          <a:off x="0" y="4744781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4A2F6-88C1-47FE-B861-E05B478088A3}">
      <dsp:nvSpPr>
        <dsp:cNvPr id="0" name=""/>
        <dsp:cNvSpPr/>
      </dsp:nvSpPr>
      <dsp:spPr>
        <a:xfrm>
          <a:off x="0" y="4744781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Comments are </a:t>
          </a:r>
          <a:r>
            <a:rPr lang="en-US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stored and displayed</a:t>
          </a:r>
          <a:r>
            <a:rPr lang="en-US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beneath the post.</a:t>
          </a:r>
        </a:p>
      </dsp:txBody>
      <dsp:txXfrm>
        <a:off x="0" y="4744781"/>
        <a:ext cx="6900512" cy="7906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6CC1DD-7483-438E-89F6-0C9FCBF50688}">
      <dsp:nvSpPr>
        <dsp:cNvPr id="0" name=""/>
        <dsp:cNvSpPr/>
      </dsp:nvSpPr>
      <dsp:spPr>
        <a:xfrm>
          <a:off x="0" y="466050"/>
          <a:ext cx="6900512" cy="11056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blog application provides an intuitive and user-friendly experience for reading and managing posts. The homepage shows the latest three posts, ensuring users stay updated.</a:t>
          </a:r>
        </a:p>
      </dsp:txBody>
      <dsp:txXfrm>
        <a:off x="53973" y="520023"/>
        <a:ext cx="6792566" cy="997703"/>
      </dsp:txXfrm>
    </dsp:sp>
    <dsp:sp modelId="{5C6FCD49-F417-4DD5-90B7-C56717091638}">
      <dsp:nvSpPr>
        <dsp:cNvPr id="0" name=""/>
        <dsp:cNvSpPr/>
      </dsp:nvSpPr>
      <dsp:spPr>
        <a:xfrm>
          <a:off x="0" y="1632180"/>
          <a:ext cx="6900512" cy="1105649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</a:t>
          </a:r>
          <a:r>
            <a:rPr lang="en-US" sz="2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"Read Later"</a:t>
          </a: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feature allows users to save posts for future reference, utilizing session storage for easy access.</a:t>
          </a:r>
        </a:p>
      </dsp:txBody>
      <dsp:txXfrm>
        <a:off x="53973" y="1686153"/>
        <a:ext cx="6792566" cy="997703"/>
      </dsp:txXfrm>
    </dsp:sp>
    <dsp:sp modelId="{4FB4D95B-129A-4F25-9501-45DBC64BF829}">
      <dsp:nvSpPr>
        <dsp:cNvPr id="0" name=""/>
        <dsp:cNvSpPr/>
      </dsp:nvSpPr>
      <dsp:spPr>
        <a:xfrm>
          <a:off x="0" y="2798310"/>
          <a:ext cx="6900512" cy="1105649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Additionally, the commenting system encourages interaction by enabling readers to share their thoughts.</a:t>
          </a:r>
        </a:p>
      </dsp:txBody>
      <dsp:txXfrm>
        <a:off x="53973" y="2852283"/>
        <a:ext cx="6792566" cy="997703"/>
      </dsp:txXfrm>
    </dsp:sp>
    <dsp:sp modelId="{7A83C7EF-4D99-4F5E-8FD4-95BC35A907DB}">
      <dsp:nvSpPr>
        <dsp:cNvPr id="0" name=""/>
        <dsp:cNvSpPr/>
      </dsp:nvSpPr>
      <dsp:spPr>
        <a:xfrm>
          <a:off x="0" y="3964440"/>
          <a:ext cx="6900512" cy="110564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These features collectively enhance user engagement and improve the overall reading experience.</a:t>
          </a:r>
        </a:p>
      </dsp:txBody>
      <dsp:txXfrm>
        <a:off x="53973" y="4018413"/>
        <a:ext cx="6792566" cy="997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0520-04B1-6281-D348-6BE0308AF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CD8D5-5A6F-DF97-22BC-3CBBBDFCC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6BCF2-BD57-8DA9-D996-BE6A0BBAB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5315-5425-4AA5-8757-23896764696F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EFE9D-0623-8025-A4F3-7BF15601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B4FCD-B298-103D-8A1D-95F570C2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7D0D-FBE1-486A-ACBC-2EC5B2A489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412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8A27-DF37-E437-0EE2-519142A0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74E50-0AB0-19C8-2939-5E1CB7547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D6096-3A97-EBAB-2186-AC36A4ED0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5315-5425-4AA5-8757-23896764696F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AE2A5-23E0-A8CC-A5A4-A6D766C1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580B2-C3DF-D4E4-BB7A-B34E3B82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7D0D-FBE1-486A-ACBC-2EC5B2A489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827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654C4-0B8D-250D-AEDE-67A7DBC15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2A05D-6436-BA8D-F33C-B32A17E58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F4D10-920C-6850-3EEA-8255A35AD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5315-5425-4AA5-8757-23896764696F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E3412-4283-EC42-8B9A-3C76D2CF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07EA9-D7E9-4EC1-3C99-58427F54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7D0D-FBE1-486A-ACBC-2EC5B2A489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109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4D3C-F219-7B98-12F1-A80B050C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DC078-F857-F612-1AC3-14E1B66FC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B4034-022E-9ABA-74A2-259F7B2A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5315-5425-4AA5-8757-23896764696F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2D1B5-E9B4-B3A0-495E-3E146FBEF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946F2-96D3-7C68-8CB8-58624DBE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7D0D-FBE1-486A-ACBC-2EC5B2A489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184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A42DC-2596-38A8-C69B-3CFC874C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F5AC9-43E5-0491-4272-B3C5D092A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E4CF9-0623-8936-19F0-33AABAAFF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5315-5425-4AA5-8757-23896764696F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A87A8-813A-DDA7-1D07-63254B82D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6EDD7-2EB8-9490-2279-AF1665A5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7D0D-FBE1-486A-ACBC-2EC5B2A489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706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B14A-B2D3-755D-356B-11D6DBA5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6CD61-546D-350C-C0EE-1182F8134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1FE93-B1BF-1AA8-82BA-D0DF87ABE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77DCF-3149-10F7-30C0-BC1FF8CA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5315-5425-4AA5-8757-23896764696F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FC4F4-A2F6-6055-E9AC-30AD38C92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570BA-B2BC-4D5B-A15E-C97279828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7D0D-FBE1-486A-ACBC-2EC5B2A489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612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EF0F-BB20-2B55-9923-FD87D373A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A78E1-2AD2-7C1A-5C15-E18841F3B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A3AFB-E7EA-3BCA-2A1B-9C2265BFC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156A8-8540-7390-29E0-C031063A9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7F486-BA57-C85A-EF32-AA86FFDDF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829742-5FC6-B408-0B17-E9DBEE918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5315-5425-4AA5-8757-23896764696F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C433F6-3C89-3A31-6B83-FB5C8077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98E9A4-AE6B-C671-372E-FDB649F7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7D0D-FBE1-486A-ACBC-2EC5B2A489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477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33BD0-3ED2-A007-69B6-407C703A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B4E32-D0F3-1C31-ABB0-231FE9A8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5315-5425-4AA5-8757-23896764696F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A940C6-10EE-32FA-D8BA-F29634A2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88863-AB84-CC0C-9C77-ECE8DC54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7D0D-FBE1-486A-ACBC-2EC5B2A489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798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000C59-96B6-8610-204A-AD90AA8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5315-5425-4AA5-8757-23896764696F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EB7BF8-CF3F-A5B7-1068-D19A7948F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D7FC0-5D4F-A557-A104-E4B4CB01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7D0D-FBE1-486A-ACBC-2EC5B2A489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0607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D9CA-BCFB-1981-9C53-DA433738C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45CA0-F485-1C41-8F42-F83856404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66B7A-F04F-621B-108C-63D2AFAC3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9B6FD-1FD0-8C27-4572-7832984F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5315-5425-4AA5-8757-23896764696F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6F5EF-249F-E42F-5FE1-E98C47CF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D636A-B5C9-5781-17F3-45878F65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7D0D-FBE1-486A-ACBC-2EC5B2A489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778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D32B-CF88-691C-05F8-6F7872B66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D8494-12A9-4129-FE68-AF8A5DBB7B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21407-16A6-F41D-8FB6-EBAF55253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38CAD-2B72-72F4-B90B-8274C6A48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15315-5425-4AA5-8757-23896764696F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CD889-C07D-4BA5-3DA4-0682F4D4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37C06-EFA3-A5B4-B174-9B046568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47D0D-FBE1-486A-ACBC-2EC5B2A489A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1319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9DA483-5376-C04B-986B-4B1A5148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67170-19CB-DFAB-85FE-CDA953329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0BC81-6BAB-6A87-D30B-571CC448D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15315-5425-4AA5-8757-23896764696F}" type="datetimeFigureOut">
              <a:rPr lang="en-IN" smtClean="0"/>
              <a:t>20-03-2025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B6EB3-EABA-ACB1-D7AC-71E3FA8D1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BE05E-AA19-0C04-A724-6DBF1ADCE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47D0D-FBE1-486A-ACBC-2EC5B2A489A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6ADD51-FC61-7837-6004-27398771549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174466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Cognizant Sensitivity: C3 - Private</a:t>
            </a:r>
          </a:p>
        </p:txBody>
      </p:sp>
    </p:spTree>
    <p:extLst>
      <p:ext uri="{BB962C8B-B14F-4D97-AF65-F5344CB8AC3E}">
        <p14:creationId xmlns:p14="http://schemas.microsoft.com/office/powerpoint/2010/main" val="228791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77B53-1D5A-0735-25EF-81DA75EF9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532" y="528918"/>
            <a:ext cx="11917350" cy="3134658"/>
          </a:xfrm>
        </p:spPr>
        <p:txBody>
          <a:bodyPr anchor="b">
            <a:normAutofit/>
          </a:bodyPr>
          <a:lstStyle/>
          <a:p>
            <a:pPr algn="l"/>
            <a:r>
              <a:rPr lang="en-US" sz="4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Bringing Thoughts to Life: A Personal Blog App</a:t>
            </a:r>
            <a:br>
              <a:rPr lang="en-IN" sz="4800" dirty="0">
                <a:solidFill>
                  <a:srgbClr val="FFFFFF"/>
                </a:solidFill>
              </a:rPr>
            </a:br>
            <a:r>
              <a:rPr lang="en-IN" sz="4800" dirty="0">
                <a:solidFill>
                  <a:srgbClr val="FFFFFF"/>
                </a:solidFill>
              </a:rPr>
              <a:t>							    </a:t>
            </a:r>
            <a:r>
              <a:rPr lang="en-IN" sz="3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 Formative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0EFB0-B9B7-3693-7757-32CE20152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	   - By Shantanu Deshpande (124M1H009)</a:t>
            </a:r>
          </a:p>
        </p:txBody>
      </p:sp>
    </p:spTree>
    <p:extLst>
      <p:ext uri="{BB962C8B-B14F-4D97-AF65-F5344CB8AC3E}">
        <p14:creationId xmlns:p14="http://schemas.microsoft.com/office/powerpoint/2010/main" val="201408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8B2C44-0D73-75B8-B410-99BB1E117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6D9F-750D-CDD7-2CD9-6EBA99668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Later List</a:t>
            </a:r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pPr marL="0" indent="0">
              <a:buNone/>
            </a:pPr>
            <a:r>
              <a:rPr lang="en-IN" sz="2200" dirty="0"/>
              <a:t>	</a:t>
            </a:r>
          </a:p>
          <a:p>
            <a:endParaRPr lang="en-IN" sz="2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8559D1-900A-B316-9BC8-5058739C6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349" y="1603328"/>
            <a:ext cx="8207789" cy="365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93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116CF-30B5-9E1E-E297-06E35DE8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4264E3-6B9F-4509-122C-4D3F0FADC8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90479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8408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5DC3D-A3A0-1DB7-1C02-7046DED70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3E1660-631B-1ABB-5482-02E096F8FC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1952598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692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5CD38-B8DB-8E8F-FEA8-8545330E2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</p:txBody>
      </p:sp>
      <p:sp>
        <p:nvSpPr>
          <p:cNvPr id="3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26624FCB-22E0-4889-4A07-DB3320F501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49046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24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D6C0B4-D01C-5A1A-03EF-B186A3885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650D6-43E2-76E1-2E86-EE8DAA4C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I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3DF8865-2605-1EE0-D023-080182534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918098" cy="5947032"/>
          </a:xfrm>
        </p:spPr>
        <p:txBody>
          <a:bodyPr anchor="ctr">
            <a:normAutofit fontScale="92500" lnSpcReduction="10000"/>
          </a:bodyPr>
          <a:lstStyle/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Viewing a Single Post: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content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selected post, including -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Title, tags, author details, and publication date.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"Read Later" button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save or remove the post.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 section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users can leave feedback.</a:t>
            </a:r>
          </a:p>
          <a:p>
            <a:pPr marL="457200" lvl="1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Saving and Removing Posts for Later: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posts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an account using session storage.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Clicking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"Read Later"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adds the post to the saved list.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Clicking it again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removes the post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list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99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A39B28-D4BB-0633-2CDD-85C639D23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14BAE-EE56-E22D-3E19-574520D3D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07DF653-F4BA-0590-2B7D-645CE357D8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06663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569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5895BF-9EC9-04CD-38EB-79BA1CD78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IN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Screenshots</a:t>
            </a: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CF0348-D7EA-4747-A8D2-6F02D9A8CD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174"/>
          <a:stretch/>
        </p:blipFill>
        <p:spPr>
          <a:xfrm>
            <a:off x="4654296" y="517359"/>
            <a:ext cx="7338096" cy="44041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C1826-DE37-7275-3BF3-80ABDAEBF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6488" y="5175504"/>
            <a:ext cx="6894576" cy="1428487"/>
          </a:xfrm>
        </p:spPr>
        <p:txBody>
          <a:bodyPr anchor="t">
            <a:normAutofit/>
          </a:bodyPr>
          <a:lstStyle/>
          <a:p>
            <a:r>
              <a:rPr lang="en-IN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Home Page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564826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CEFCB2-2E8A-37C8-E635-BCE9005CF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8DA22-B42A-5F18-09A9-AD088BCAB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Posts Page</a:t>
            </a:r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r>
              <a:rPr lang="en-IN" sz="2200" dirty="0"/>
              <a:t>	</a:t>
            </a:r>
          </a:p>
          <a:p>
            <a:endParaRPr lang="en-IN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F4FCF4-0F3A-26D8-4179-BAE602896C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59" b="1720"/>
          <a:stretch/>
        </p:blipFill>
        <p:spPr>
          <a:xfrm>
            <a:off x="3932592" y="1168626"/>
            <a:ext cx="8270814" cy="452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17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946424-12E0-3346-541F-860F0C757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CEE23-AD86-AF1A-7B5F-930318887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Post Page</a:t>
            </a:r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pPr marL="0" indent="0">
              <a:buNone/>
            </a:pPr>
            <a:r>
              <a:rPr lang="en-IN" sz="2200" dirty="0"/>
              <a:t>	</a:t>
            </a:r>
          </a:p>
          <a:p>
            <a:endParaRPr lang="en-IN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0BCE28-E23B-0BBB-44AF-2DF25A221C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28" r="2726" b="1"/>
          <a:stretch/>
        </p:blipFill>
        <p:spPr>
          <a:xfrm>
            <a:off x="4162926" y="1245510"/>
            <a:ext cx="8029074" cy="457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77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0B7140-5850-89EB-2CCB-9CD139187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87FE3-87DE-4301-90E4-87E227809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 on a Post Page</a:t>
            </a:r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endParaRPr lang="en-IN" sz="2200" dirty="0"/>
          </a:p>
          <a:p>
            <a:pPr marL="0" indent="0">
              <a:buNone/>
            </a:pPr>
            <a:r>
              <a:rPr lang="en-IN" sz="2200" dirty="0"/>
              <a:t>	</a:t>
            </a:r>
          </a:p>
          <a:p>
            <a:endParaRPr lang="en-IN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7E3FCD-B5D6-B4B9-F201-313C7BE9BC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621"/>
          <a:stretch/>
        </p:blipFill>
        <p:spPr>
          <a:xfrm>
            <a:off x="4690872" y="910162"/>
            <a:ext cx="7488786" cy="551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83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461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Tahoma</vt:lpstr>
      <vt:lpstr>Times New Roman</vt:lpstr>
      <vt:lpstr>Office Theme</vt:lpstr>
      <vt:lpstr>Bringing Thoughts to Life: A Personal Blog App            Django Formative Assessment</vt:lpstr>
      <vt:lpstr>Introduction</vt:lpstr>
      <vt:lpstr>Functionalities</vt:lpstr>
      <vt:lpstr>Functionality</vt:lpstr>
      <vt:lpstr>Functionality</vt:lpstr>
      <vt:lpstr>User Interface Screenshots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Shantanu Deshpande</dc:creator>
  <cp:lastModifiedBy>Shantanu Deshpande</cp:lastModifiedBy>
  <cp:revision>11</cp:revision>
  <dcterms:created xsi:type="dcterms:W3CDTF">2025-03-20T10:53:42Z</dcterms:created>
  <dcterms:modified xsi:type="dcterms:W3CDTF">2025-03-20T16:22:13Z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1bc3bb-31b2-4fb4-bd58-a072cf76b551_Enabled">
    <vt:lpwstr>true</vt:lpwstr>
  </property>
  <property fmtid="{D5CDD505-2E9C-101B-9397-08002B2CF9AE}" pid="3" name="MSIP_Label_4f1bc3bb-31b2-4fb4-bd58-a072cf76b551_SetDate">
    <vt:lpwstr>2025-03-20T15:18:55Z</vt:lpwstr>
  </property>
  <property fmtid="{D5CDD505-2E9C-101B-9397-08002B2CF9AE}" pid="4" name="MSIP_Label_4f1bc3bb-31b2-4fb4-bd58-a072cf76b551_Method">
    <vt:lpwstr>Standard</vt:lpwstr>
  </property>
  <property fmtid="{D5CDD505-2E9C-101B-9397-08002B2CF9AE}" pid="5" name="MSIP_Label_4f1bc3bb-31b2-4fb4-bd58-a072cf76b551_Name">
    <vt:lpwstr>C3 - Protected</vt:lpwstr>
  </property>
  <property fmtid="{D5CDD505-2E9C-101B-9397-08002B2CF9AE}" pid="6" name="MSIP_Label_4f1bc3bb-31b2-4fb4-bd58-a072cf76b551_SiteId">
    <vt:lpwstr>02048827-e471-4a5a-a86e-7e5d631f2df5</vt:lpwstr>
  </property>
  <property fmtid="{D5CDD505-2E9C-101B-9397-08002B2CF9AE}" pid="7" name="MSIP_Label_4f1bc3bb-31b2-4fb4-bd58-a072cf76b551_ActionId">
    <vt:lpwstr>b6a5da7f-4e81-413b-a04c-25b40fd25781</vt:lpwstr>
  </property>
  <property fmtid="{D5CDD505-2E9C-101B-9397-08002B2CF9AE}" pid="8" name="MSIP_Label_4f1bc3bb-31b2-4fb4-bd58-a072cf76b551_ContentBits">
    <vt:lpwstr>2</vt:lpwstr>
  </property>
  <property fmtid="{D5CDD505-2E9C-101B-9397-08002B2CF9AE}" pid="9" name="MSIP_Label_4f1bc3bb-31b2-4fb4-bd58-a072cf76b551_Tag">
    <vt:lpwstr>10, 3, 0, 1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Cognizant Sensitivity: C3 - Private</vt:lpwstr>
  </property>
</Properties>
</file>