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8" r:id="rId6"/>
    <p:sldId id="261" r:id="rId7"/>
    <p:sldId id="269" r:id="rId8"/>
    <p:sldId id="271" r:id="rId9"/>
    <p:sldId id="272" r:id="rId10"/>
    <p:sldId id="265" r:id="rId11"/>
    <p:sldId id="266" r:id="rId12"/>
    <p:sldId id="267" r:id="rId13"/>
    <p:sldId id="273" r:id="rId14"/>
    <p:sldId id="262" r:id="rId15"/>
    <p:sldId id="260" r:id="rId16"/>
    <p:sldId id="263" r:id="rId17"/>
    <p:sldId id="264" r:id="rId18"/>
  </p:sldIdLst>
  <p:sldSz cx="12192000" cy="6858000"/>
  <p:notesSz cx="6858000" cy="1428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A3243-9D12-6CFE-119A-F798C98AB8CA}" v="3" dt="2019-12-02T18:03:40.376"/>
    <p1510:client id="{43B33968-1755-33C8-9C90-66B0DEA892FC}" v="192" dt="2019-12-01T20:40:45.443"/>
    <p1510:client id="{A6C30A67-5152-D5A9-EDE5-25DB24FBEE31}" v="109" dt="2019-12-01T19:37:16.554"/>
    <p1510:client id="{5716834F-D915-5F6C-1CAC-6C2D948E0647}" v="1737" dt="2019-12-02T10:18:12.652"/>
    <p1510:client id="{5ED6C44D-0A27-9ECA-391A-7DACE707ABE8}" v="455" dt="2019-12-02T09:27:26.925"/>
    <p1510:client id="{72F14F4A-358B-75E8-2309-8B09FE26EF9B}" v="31" dt="2019-12-02T06:22:58.812"/>
    <p1510:client id="{7D33D5C0-9FF2-C5D4-C64F-FCE6FDC1013F}" v="148" dt="2019-12-02T01:36:56.631"/>
    <p1510:client id="{B60DA6AC-1C3F-9B9A-DD12-156598ADD3D3}" v="268" dt="2019-12-02T04:02:59.684"/>
    <p1510:client id="{BE8CFCBB-8D0B-ABCC-7E85-B9BB93A95ECB}" v="429" dt="2019-12-02T09:50:12.021"/>
    <p1510:client id="{CA625842-2A53-711E-02A0-D080454FFBCC}" v="128" dt="2019-12-02T17:58:20.010"/>
    <p1510:client id="{CC8D5B99-7A01-92DE-FA46-F4BD21394ABF}" v="956" dt="2019-12-01T19:45:21.278"/>
    <p1510:client id="{D35A9071-FDE2-36C5-7410-3F9CB7E43414}" v="344" dt="2019-12-01T20:59:41.036"/>
    <p1510:client id="{DB01FF7B-00CE-5EC0-08B9-09184D9FE684}" v="606" dt="2019-12-02T01:20:50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155" autoAdjust="0"/>
  </p:normalViewPr>
  <p:slideViewPr>
    <p:cSldViewPr snapToGrid="0">
      <p:cViewPr varScale="1">
        <p:scale>
          <a:sx n="77" d="100"/>
          <a:sy n="77" d="100"/>
        </p:scale>
        <p:origin x="18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don, James M." userId="S::dedo3671@stthomas.edu::03e7be25-434d-4c4e-b1bc-26402b08d982" providerId="AD" clId="Web-{B60DA6AC-1C3F-9B9A-DD12-156598ADD3D3}"/>
    <pc:docChg chg="addSld modSld">
      <pc:chgData name="Dedon, James M." userId="S::dedo3671@stthomas.edu::03e7be25-434d-4c4e-b1bc-26402b08d982" providerId="AD" clId="Web-{B60DA6AC-1C3F-9B9A-DD12-156598ADD3D3}" dt="2019-12-02T04:02:59.684" v="249" actId="20577"/>
      <pc:docMkLst>
        <pc:docMk/>
      </pc:docMkLst>
      <pc:sldChg chg="modSp">
        <pc:chgData name="Dedon, James M." userId="S::dedo3671@stthomas.edu::03e7be25-434d-4c4e-b1bc-26402b08d982" providerId="AD" clId="Web-{B60DA6AC-1C3F-9B9A-DD12-156598ADD3D3}" dt="2019-12-02T04:02:59.684" v="248" actId="20577"/>
        <pc:sldMkLst>
          <pc:docMk/>
          <pc:sldMk cId="691951200" sldId="257"/>
        </pc:sldMkLst>
        <pc:spChg chg="mod">
          <ac:chgData name="Dedon, James M." userId="S::dedo3671@stthomas.edu::03e7be25-434d-4c4e-b1bc-26402b08d982" providerId="AD" clId="Web-{B60DA6AC-1C3F-9B9A-DD12-156598ADD3D3}" dt="2019-12-02T04:02:59.684" v="248" actId="20577"/>
          <ac:spMkLst>
            <pc:docMk/>
            <pc:sldMk cId="691951200" sldId="257"/>
            <ac:spMk id="3" creationId="{314B6539-A686-4584-BFC7-47044451B622}"/>
          </ac:spMkLst>
        </pc:spChg>
      </pc:sldChg>
      <pc:sldChg chg="addSp delSp modSp">
        <pc:chgData name="Dedon, James M." userId="S::dedo3671@stthomas.edu::03e7be25-434d-4c4e-b1bc-26402b08d982" providerId="AD" clId="Web-{B60DA6AC-1C3F-9B9A-DD12-156598ADD3D3}" dt="2019-12-02T03:37:36.417" v="6" actId="1076"/>
        <pc:sldMkLst>
          <pc:docMk/>
          <pc:sldMk cId="3222714332" sldId="262"/>
        </pc:sldMkLst>
        <pc:picChg chg="add del mod">
          <ac:chgData name="Dedon, James M." userId="S::dedo3671@stthomas.edu::03e7be25-434d-4c4e-b1bc-26402b08d982" providerId="AD" clId="Web-{B60DA6AC-1C3F-9B9A-DD12-156598ADD3D3}" dt="2019-12-02T03:36:29.682" v="2"/>
          <ac:picMkLst>
            <pc:docMk/>
            <pc:sldMk cId="3222714332" sldId="262"/>
            <ac:picMk id="3" creationId="{81DBF09F-89F2-40CA-8051-20852E5A4BEB}"/>
          </ac:picMkLst>
        </pc:picChg>
        <pc:picChg chg="add mod">
          <ac:chgData name="Dedon, James M." userId="S::dedo3671@stthomas.edu::03e7be25-434d-4c4e-b1bc-26402b08d982" providerId="AD" clId="Web-{B60DA6AC-1C3F-9B9A-DD12-156598ADD3D3}" dt="2019-12-02T03:37:36.417" v="6" actId="1076"/>
          <ac:picMkLst>
            <pc:docMk/>
            <pc:sldMk cId="3222714332" sldId="262"/>
            <ac:picMk id="7" creationId="{226F8A5F-D6DE-43DA-BDA5-7D50058CB3C4}"/>
          </ac:picMkLst>
        </pc:picChg>
      </pc:sldChg>
      <pc:sldChg chg="addSp delSp modSp new">
        <pc:chgData name="Dedon, James M." userId="S::dedo3671@stthomas.edu::03e7be25-434d-4c4e-b1bc-26402b08d982" providerId="AD" clId="Web-{B60DA6AC-1C3F-9B9A-DD12-156598ADD3D3}" dt="2019-12-02T03:40:48.198" v="96" actId="20577"/>
        <pc:sldMkLst>
          <pc:docMk/>
          <pc:sldMk cId="3693506329" sldId="265"/>
        </pc:sldMkLst>
        <pc:spChg chg="mod">
          <ac:chgData name="Dedon, James M." userId="S::dedo3671@stthomas.edu::03e7be25-434d-4c4e-b1bc-26402b08d982" providerId="AD" clId="Web-{B60DA6AC-1C3F-9B9A-DD12-156598ADD3D3}" dt="2019-12-02T03:40:48.198" v="96" actId="20577"/>
          <ac:spMkLst>
            <pc:docMk/>
            <pc:sldMk cId="3693506329" sldId="265"/>
            <ac:spMk id="2" creationId="{3AAC06DB-F7A1-42C3-B71E-8672AC20737C}"/>
          </ac:spMkLst>
        </pc:spChg>
        <pc:spChg chg="del">
          <ac:chgData name="Dedon, James M." userId="S::dedo3671@stthomas.edu::03e7be25-434d-4c4e-b1bc-26402b08d982" providerId="AD" clId="Web-{B60DA6AC-1C3F-9B9A-DD12-156598ADD3D3}" dt="2019-12-02T03:37:49.479" v="7"/>
          <ac:spMkLst>
            <pc:docMk/>
            <pc:sldMk cId="3693506329" sldId="265"/>
            <ac:spMk id="3" creationId="{B160FF57-ED3F-4646-B5E1-15FEDA6DE06F}"/>
          </ac:spMkLst>
        </pc:spChg>
        <pc:spChg chg="add mod">
          <ac:chgData name="Dedon, James M." userId="S::dedo3671@stthomas.edu::03e7be25-434d-4c4e-b1bc-26402b08d982" providerId="AD" clId="Web-{B60DA6AC-1C3F-9B9A-DD12-156598ADD3D3}" dt="2019-12-02T03:39:59.729" v="36" actId="1076"/>
          <ac:spMkLst>
            <pc:docMk/>
            <pc:sldMk cId="3693506329" sldId="265"/>
            <ac:spMk id="8" creationId="{9BCC951D-DBF7-4F74-8EF7-23DC8E225AD3}"/>
          </ac:spMkLst>
        </pc:spChg>
        <pc:spChg chg="add mod">
          <ac:chgData name="Dedon, James M." userId="S::dedo3671@stthomas.edu::03e7be25-434d-4c4e-b1bc-26402b08d982" providerId="AD" clId="Web-{B60DA6AC-1C3F-9B9A-DD12-156598ADD3D3}" dt="2019-12-02T03:40:21.870" v="54" actId="20577"/>
          <ac:spMkLst>
            <pc:docMk/>
            <pc:sldMk cId="3693506329" sldId="265"/>
            <ac:spMk id="9" creationId="{2D003175-E977-4D5E-8E8C-B132FDA8F715}"/>
          </ac:spMkLst>
        </pc:spChg>
        <pc:picChg chg="add mod ord">
          <ac:chgData name="Dedon, James M." userId="S::dedo3671@stthomas.edu::03e7be25-434d-4c4e-b1bc-26402b08d982" providerId="AD" clId="Web-{B60DA6AC-1C3F-9B9A-DD12-156598ADD3D3}" dt="2019-12-02T03:40:05.245" v="37" actId="1076"/>
          <ac:picMkLst>
            <pc:docMk/>
            <pc:sldMk cId="3693506329" sldId="265"/>
            <ac:picMk id="4" creationId="{DD4BE88A-051C-4E7B-AD52-3D599CAC4A7C}"/>
          </ac:picMkLst>
        </pc:picChg>
        <pc:picChg chg="add mod">
          <ac:chgData name="Dedon, James M." userId="S::dedo3671@stthomas.edu::03e7be25-434d-4c4e-b1bc-26402b08d982" providerId="AD" clId="Web-{B60DA6AC-1C3F-9B9A-DD12-156598ADD3D3}" dt="2019-12-02T03:39:54.307" v="35" actId="1076"/>
          <ac:picMkLst>
            <pc:docMk/>
            <pc:sldMk cId="3693506329" sldId="265"/>
            <ac:picMk id="6" creationId="{987C433D-0A1E-4A9C-9BFE-CDEDB4D02B60}"/>
          </ac:picMkLst>
        </pc:picChg>
      </pc:sldChg>
      <pc:sldChg chg="addSp delSp modSp new">
        <pc:chgData name="Dedon, James M." userId="S::dedo3671@stthomas.edu::03e7be25-434d-4c4e-b1bc-26402b08d982" providerId="AD" clId="Web-{B60DA6AC-1C3F-9B9A-DD12-156598ADD3D3}" dt="2019-12-02T03:51:52.370" v="203" actId="20577"/>
        <pc:sldMkLst>
          <pc:docMk/>
          <pc:sldMk cId="2604983951" sldId="266"/>
        </pc:sldMkLst>
        <pc:spChg chg="mod">
          <ac:chgData name="Dedon, James M." userId="S::dedo3671@stthomas.edu::03e7be25-434d-4c4e-b1bc-26402b08d982" providerId="AD" clId="Web-{B60DA6AC-1C3F-9B9A-DD12-156598ADD3D3}" dt="2019-12-02T03:50:14.183" v="116" actId="20577"/>
          <ac:spMkLst>
            <pc:docMk/>
            <pc:sldMk cId="2604983951" sldId="266"/>
            <ac:spMk id="2" creationId="{623ACA0E-299A-4473-A390-F35ED20718C5}"/>
          </ac:spMkLst>
        </pc:spChg>
        <pc:spChg chg="del">
          <ac:chgData name="Dedon, James M." userId="S::dedo3671@stthomas.edu::03e7be25-434d-4c4e-b1bc-26402b08d982" providerId="AD" clId="Web-{B60DA6AC-1C3F-9B9A-DD12-156598ADD3D3}" dt="2019-12-02T03:47:21.276" v="100"/>
          <ac:spMkLst>
            <pc:docMk/>
            <pc:sldMk cId="2604983951" sldId="266"/>
            <ac:spMk id="3" creationId="{A06C70D9-ADD7-482D-9665-2A5CD460FBCA}"/>
          </ac:spMkLst>
        </pc:spChg>
        <pc:spChg chg="add del mod">
          <ac:chgData name="Dedon, James M." userId="S::dedo3671@stthomas.edu::03e7be25-434d-4c4e-b1bc-26402b08d982" providerId="AD" clId="Web-{B60DA6AC-1C3F-9B9A-DD12-156598ADD3D3}" dt="2019-12-02T03:50:22.026" v="119"/>
          <ac:spMkLst>
            <pc:docMk/>
            <pc:sldMk cId="2604983951" sldId="266"/>
            <ac:spMk id="7" creationId="{8D3611E8-809F-4EA4-BF4E-4F1BF062C88F}"/>
          </ac:spMkLst>
        </pc:spChg>
        <pc:spChg chg="add mod">
          <ac:chgData name="Dedon, James M." userId="S::dedo3671@stthomas.edu::03e7be25-434d-4c4e-b1bc-26402b08d982" providerId="AD" clId="Web-{B60DA6AC-1C3F-9B9A-DD12-156598ADD3D3}" dt="2019-12-02T03:51:25.761" v="152" actId="20577"/>
          <ac:spMkLst>
            <pc:docMk/>
            <pc:sldMk cId="2604983951" sldId="266"/>
            <ac:spMk id="12" creationId="{4803EF26-2496-49DA-8D4E-044FE5B1FDB6}"/>
          </ac:spMkLst>
        </pc:spChg>
        <pc:spChg chg="add mod">
          <ac:chgData name="Dedon, James M." userId="S::dedo3671@stthomas.edu::03e7be25-434d-4c4e-b1bc-26402b08d982" providerId="AD" clId="Web-{B60DA6AC-1C3F-9B9A-DD12-156598ADD3D3}" dt="2019-12-02T03:51:52.370" v="203" actId="20577"/>
          <ac:spMkLst>
            <pc:docMk/>
            <pc:sldMk cId="2604983951" sldId="266"/>
            <ac:spMk id="13" creationId="{2C1673D7-AA13-4403-BA9A-8C1E4A440A55}"/>
          </ac:spMkLst>
        </pc:spChg>
        <pc:picChg chg="add del mod ord">
          <ac:chgData name="Dedon, James M." userId="S::dedo3671@stthomas.edu::03e7be25-434d-4c4e-b1bc-26402b08d982" providerId="AD" clId="Web-{B60DA6AC-1C3F-9B9A-DD12-156598ADD3D3}" dt="2019-12-02T03:47:33.777" v="101"/>
          <ac:picMkLst>
            <pc:docMk/>
            <pc:sldMk cId="2604983951" sldId="266"/>
            <ac:picMk id="4" creationId="{2E2B4232-0102-4A4A-8E65-B9B9323C2A13}"/>
          </ac:picMkLst>
        </pc:picChg>
        <pc:picChg chg="add mod ord">
          <ac:chgData name="Dedon, James M." userId="S::dedo3671@stthomas.edu::03e7be25-434d-4c4e-b1bc-26402b08d982" providerId="AD" clId="Web-{B60DA6AC-1C3F-9B9A-DD12-156598ADD3D3}" dt="2019-12-02T03:50:28.058" v="120" actId="14100"/>
          <ac:picMkLst>
            <pc:docMk/>
            <pc:sldMk cId="2604983951" sldId="266"/>
            <ac:picMk id="8" creationId="{770F99B6-0172-4F5C-8FD6-34E1500C6ED0}"/>
          </ac:picMkLst>
        </pc:picChg>
        <pc:picChg chg="add mod">
          <ac:chgData name="Dedon, James M." userId="S::dedo3671@stthomas.edu::03e7be25-434d-4c4e-b1bc-26402b08d982" providerId="AD" clId="Web-{B60DA6AC-1C3F-9B9A-DD12-156598ADD3D3}" dt="2019-12-02T03:50:43.854" v="124" actId="1076"/>
          <ac:picMkLst>
            <pc:docMk/>
            <pc:sldMk cId="2604983951" sldId="266"/>
            <ac:picMk id="10" creationId="{55458EE1-AEC0-434D-AE6F-6B1AD2614C6C}"/>
          </ac:picMkLst>
        </pc:picChg>
      </pc:sldChg>
      <pc:sldChg chg="addSp delSp modSp new">
        <pc:chgData name="Dedon, James M." userId="S::dedo3671@stthomas.edu::03e7be25-434d-4c4e-b1bc-26402b08d982" providerId="AD" clId="Web-{B60DA6AC-1C3F-9B9A-DD12-156598ADD3D3}" dt="2019-12-02T04:01:59.996" v="239" actId="14100"/>
        <pc:sldMkLst>
          <pc:docMk/>
          <pc:sldMk cId="3950526865" sldId="267"/>
        </pc:sldMkLst>
        <pc:spChg chg="mod">
          <ac:chgData name="Dedon, James M." userId="S::dedo3671@stthomas.edu::03e7be25-434d-4c4e-b1bc-26402b08d982" providerId="AD" clId="Web-{B60DA6AC-1C3F-9B9A-DD12-156598ADD3D3}" dt="2019-12-02T03:59:34.996" v="216" actId="20577"/>
          <ac:spMkLst>
            <pc:docMk/>
            <pc:sldMk cId="3950526865" sldId="267"/>
            <ac:spMk id="2" creationId="{A293C4F8-6783-44F9-9309-502B0D425778}"/>
          </ac:spMkLst>
        </pc:spChg>
        <pc:spChg chg="del mod">
          <ac:chgData name="Dedon, James M." userId="S::dedo3671@stthomas.edu::03e7be25-434d-4c4e-b1bc-26402b08d982" providerId="AD" clId="Web-{B60DA6AC-1C3F-9B9A-DD12-156598ADD3D3}" dt="2019-12-02T03:59:54.637" v="222"/>
          <ac:spMkLst>
            <pc:docMk/>
            <pc:sldMk cId="3950526865" sldId="267"/>
            <ac:spMk id="3" creationId="{DE36FCCE-8202-449B-93F9-72D18B9CBDBF}"/>
          </ac:spMkLst>
        </pc:spChg>
        <pc:picChg chg="add mod ord">
          <ac:chgData name="Dedon, James M." userId="S::dedo3671@stthomas.edu::03e7be25-434d-4c4e-b1bc-26402b08d982" providerId="AD" clId="Web-{B60DA6AC-1C3F-9B9A-DD12-156598ADD3D3}" dt="2019-12-02T03:59:59.857" v="224" actId="1076"/>
          <ac:picMkLst>
            <pc:docMk/>
            <pc:sldMk cId="3950526865" sldId="267"/>
            <ac:picMk id="4" creationId="{A3CEBA02-97C7-4677-8050-E0C1B6369809}"/>
          </ac:picMkLst>
        </pc:picChg>
        <pc:picChg chg="add mod">
          <ac:chgData name="Dedon, James M." userId="S::dedo3671@stthomas.edu::03e7be25-434d-4c4e-b1bc-26402b08d982" providerId="AD" clId="Web-{B60DA6AC-1C3F-9B9A-DD12-156598ADD3D3}" dt="2019-12-02T04:00:21.637" v="227" actId="14100"/>
          <ac:picMkLst>
            <pc:docMk/>
            <pc:sldMk cId="3950526865" sldId="267"/>
            <ac:picMk id="6" creationId="{6B80C015-58F1-4FFA-BE97-7EDEE10EDDA4}"/>
          </ac:picMkLst>
        </pc:picChg>
        <pc:picChg chg="add mod">
          <ac:chgData name="Dedon, James M." userId="S::dedo3671@stthomas.edu::03e7be25-434d-4c4e-b1bc-26402b08d982" providerId="AD" clId="Web-{B60DA6AC-1C3F-9B9A-DD12-156598ADD3D3}" dt="2019-12-02T04:01:51.138" v="238" actId="14100"/>
          <ac:picMkLst>
            <pc:docMk/>
            <pc:sldMk cId="3950526865" sldId="267"/>
            <ac:picMk id="8" creationId="{53F4C708-96DE-42B7-BCB8-BD364B58EE1E}"/>
          </ac:picMkLst>
        </pc:picChg>
        <pc:picChg chg="add mod">
          <ac:chgData name="Dedon, James M." userId="S::dedo3671@stthomas.edu::03e7be25-434d-4c4e-b1bc-26402b08d982" providerId="AD" clId="Web-{B60DA6AC-1C3F-9B9A-DD12-156598ADD3D3}" dt="2019-12-02T04:01:59.996" v="239" actId="14100"/>
          <ac:picMkLst>
            <pc:docMk/>
            <pc:sldMk cId="3950526865" sldId="267"/>
            <ac:picMk id="10" creationId="{3FD0E3D7-3D9F-4122-97BD-0E5F2468DD68}"/>
          </ac:picMkLst>
        </pc:picChg>
      </pc:sldChg>
    </pc:docChg>
  </pc:docChgLst>
  <pc:docChgLst>
    <pc:chgData name="Hadap, Shantanu Dilip" userId="S::hada6576@stthomas.edu::dfb15c0c-8426-4920-873b-2e1848a67a6b" providerId="AD" clId="Web-{5716834F-D915-5F6C-1CAC-6C2D948E0647}"/>
    <pc:docChg chg="addSld modSld">
      <pc:chgData name="Hadap, Shantanu Dilip" userId="S::hada6576@stthomas.edu::dfb15c0c-8426-4920-873b-2e1848a67a6b" providerId="AD" clId="Web-{5716834F-D915-5F6C-1CAC-6C2D948E0647}" dt="2019-12-02T10:18:12.652" v="1745" actId="1076"/>
      <pc:docMkLst>
        <pc:docMk/>
      </pc:docMkLst>
      <pc:sldChg chg="addSp delSp modSp mod setBg setClrOvrMap">
        <pc:chgData name="Hadap, Shantanu Dilip" userId="S::hada6576@stthomas.edu::dfb15c0c-8426-4920-873b-2e1848a67a6b" providerId="AD" clId="Web-{5716834F-D915-5F6C-1CAC-6C2D948E0647}" dt="2019-12-02T05:11:03.326" v="218"/>
        <pc:sldMkLst>
          <pc:docMk/>
          <pc:sldMk cId="3402383094" sldId="256"/>
        </pc:sldMkLst>
        <pc:spChg chg="mod">
          <ac:chgData name="Hadap, Shantanu Dilip" userId="S::hada6576@stthomas.edu::dfb15c0c-8426-4920-873b-2e1848a67a6b" providerId="AD" clId="Web-{5716834F-D915-5F6C-1CAC-6C2D948E0647}" dt="2019-12-02T05:11:03.326" v="218"/>
          <ac:spMkLst>
            <pc:docMk/>
            <pc:sldMk cId="3402383094" sldId="256"/>
            <ac:spMk id="2" creationId="{4C004B7F-FF55-4294-8C92-EAA386443AB9}"/>
          </ac:spMkLst>
        </pc:spChg>
        <pc:spChg chg="mod">
          <ac:chgData name="Hadap, Shantanu Dilip" userId="S::hada6576@stthomas.edu::dfb15c0c-8426-4920-873b-2e1848a67a6b" providerId="AD" clId="Web-{5716834F-D915-5F6C-1CAC-6C2D948E0647}" dt="2019-12-02T05:11:03.326" v="218"/>
          <ac:spMkLst>
            <pc:docMk/>
            <pc:sldMk cId="3402383094" sldId="256"/>
            <ac:spMk id="3" creationId="{45B1A1C2-57E2-44FC-BC38-3A2DCB100C1A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5:10:55.967" v="211"/>
          <ac:spMkLst>
            <pc:docMk/>
            <pc:sldMk cId="3402383094" sldId="256"/>
            <ac:spMk id="5" creationId="{2A8AA5BC-4F7A-4226-8F99-6D824B226A97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5:10:55.967" v="211"/>
          <ac:spMkLst>
            <pc:docMk/>
            <pc:sldMk cId="3402383094" sldId="256"/>
            <ac:spMk id="6" creationId="{3E5445C6-DD42-4979-86FF-03730E8C6DB0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5:10:58.498" v="213"/>
          <ac:spMkLst>
            <pc:docMk/>
            <pc:sldMk cId="3402383094" sldId="256"/>
            <ac:spMk id="7" creationId="{3FA16239-4EC6-4FEB-AEE0-5399A916102D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5:10:53.451" v="209"/>
          <ac:spMkLst>
            <pc:docMk/>
            <pc:sldMk cId="3402383094" sldId="256"/>
            <ac:spMk id="8" creationId="{3FA16239-4EC6-4FEB-AEE0-5399A916102D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5:11:00.920" v="215"/>
          <ac:spMkLst>
            <pc:docMk/>
            <pc:sldMk cId="3402383094" sldId="256"/>
            <ac:spMk id="11" creationId="{1ACA2EA0-FFD3-42EC-9406-B595015ED96E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5:11:00.920" v="215"/>
          <ac:spMkLst>
            <pc:docMk/>
            <pc:sldMk cId="3402383094" sldId="256"/>
            <ac:spMk id="13" creationId="{D5288BCE-665C-472A-8C43-664BCFA31E43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5:11:00.920" v="215"/>
          <ac:spMkLst>
            <pc:docMk/>
            <pc:sldMk cId="3402383094" sldId="256"/>
            <ac:spMk id="14" creationId="{46C57131-53A7-4C1A-BEA8-25F06A06AD29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5:11:03.311" v="217"/>
          <ac:spMkLst>
            <pc:docMk/>
            <pc:sldMk cId="3402383094" sldId="256"/>
            <ac:spMk id="15" creationId="{2A8AA5BC-4F7A-4226-8F99-6D824B226A97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5:11:03.311" v="217"/>
          <ac:spMkLst>
            <pc:docMk/>
            <pc:sldMk cId="3402383094" sldId="256"/>
            <ac:spMk id="16" creationId="{3E5445C6-DD42-4979-86FF-03730E8C6DB0}"/>
          </ac:spMkLst>
        </pc:spChg>
        <pc:spChg chg="add">
          <ac:chgData name="Hadap, Shantanu Dilip" userId="S::hada6576@stthomas.edu::dfb15c0c-8426-4920-873b-2e1848a67a6b" providerId="AD" clId="Web-{5716834F-D915-5F6C-1CAC-6C2D948E0647}" dt="2019-12-02T05:11:03.326" v="218"/>
          <ac:spMkLst>
            <pc:docMk/>
            <pc:sldMk cId="3402383094" sldId="256"/>
            <ac:spMk id="30" creationId="{3FA16239-4EC6-4FEB-AEE0-5399A916102D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5:10:53.451" v="209"/>
          <ac:spMkLst>
            <pc:docMk/>
            <pc:sldMk cId="3402383094" sldId="256"/>
            <ac:spMk id="31" creationId="{30AD7924-1265-4ADB-A88C-804B0BD8E27D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5:10:58.498" v="213"/>
          <ac:spMkLst>
            <pc:docMk/>
            <pc:sldMk cId="3402383094" sldId="256"/>
            <ac:spMk id="32" creationId="{30AD7924-1265-4ADB-A88C-804B0BD8E27D}"/>
          </ac:spMkLst>
        </pc:spChg>
        <pc:spChg chg="add">
          <ac:chgData name="Hadap, Shantanu Dilip" userId="S::hada6576@stthomas.edu::dfb15c0c-8426-4920-873b-2e1848a67a6b" providerId="AD" clId="Web-{5716834F-D915-5F6C-1CAC-6C2D948E0647}" dt="2019-12-02T05:11:03.326" v="218"/>
          <ac:spMkLst>
            <pc:docMk/>
            <pc:sldMk cId="3402383094" sldId="256"/>
            <ac:spMk id="41" creationId="{30AD7924-1265-4ADB-A88C-804B0BD8E27D}"/>
          </ac:spMkLst>
        </pc:spChg>
        <pc:grpChg chg="add del">
          <ac:chgData name="Hadap, Shantanu Dilip" userId="S::hada6576@stthomas.edu::dfb15c0c-8426-4920-873b-2e1848a67a6b" providerId="AD" clId="Web-{5716834F-D915-5F6C-1CAC-6C2D948E0647}" dt="2019-12-02T05:10:58.498" v="213"/>
          <ac:grpSpMkLst>
            <pc:docMk/>
            <pc:sldMk cId="3402383094" sldId="256"/>
            <ac:grpSpMk id="9" creationId="{2BE4B43C-E9B9-48A5-95C0-41EA1E9C4A61}"/>
          </ac:grpSpMkLst>
        </pc:grpChg>
        <pc:grpChg chg="add del">
          <ac:chgData name="Hadap, Shantanu Dilip" userId="S::hada6576@stthomas.edu::dfb15c0c-8426-4920-873b-2e1848a67a6b" providerId="AD" clId="Web-{5716834F-D915-5F6C-1CAC-6C2D948E0647}" dt="2019-12-02T05:10:53.451" v="209"/>
          <ac:grpSpMkLst>
            <pc:docMk/>
            <pc:sldMk cId="3402383094" sldId="256"/>
            <ac:grpSpMk id="10" creationId="{2BE4B43C-E9B9-48A5-95C0-41EA1E9C4A61}"/>
          </ac:grpSpMkLst>
        </pc:grpChg>
        <pc:grpChg chg="add">
          <ac:chgData name="Hadap, Shantanu Dilip" userId="S::hada6576@stthomas.edu::dfb15c0c-8426-4920-873b-2e1848a67a6b" providerId="AD" clId="Web-{5716834F-D915-5F6C-1CAC-6C2D948E0647}" dt="2019-12-02T05:11:03.326" v="218"/>
          <ac:grpSpMkLst>
            <pc:docMk/>
            <pc:sldMk cId="3402383094" sldId="256"/>
            <ac:grpSpMk id="33" creationId="{2BE4B43C-E9B9-48A5-95C0-41EA1E9C4A61}"/>
          </ac:grpSpMkLst>
        </pc:grpChg>
        <pc:cxnChg chg="add del">
          <ac:chgData name="Hadap, Shantanu Dilip" userId="S::hada6576@stthomas.edu::dfb15c0c-8426-4920-873b-2e1848a67a6b" providerId="AD" clId="Web-{5716834F-D915-5F6C-1CAC-6C2D948E0647}" dt="2019-12-02T05:10:55.967" v="211"/>
          <ac:cxnSpMkLst>
            <pc:docMk/>
            <pc:sldMk cId="3402383094" sldId="256"/>
            <ac:cxnSpMk id="12" creationId="{45000665-DFC7-417E-8FD7-516A0F15C975}"/>
          </ac:cxnSpMkLst>
        </pc:cxnChg>
        <pc:cxnChg chg="add del">
          <ac:chgData name="Hadap, Shantanu Dilip" userId="S::hada6576@stthomas.edu::dfb15c0c-8426-4920-873b-2e1848a67a6b" providerId="AD" clId="Web-{5716834F-D915-5F6C-1CAC-6C2D948E0647}" dt="2019-12-02T05:11:03.311" v="217"/>
          <ac:cxnSpMkLst>
            <pc:docMk/>
            <pc:sldMk cId="3402383094" sldId="256"/>
            <ac:cxnSpMk id="17" creationId="{45000665-DFC7-417E-8FD7-516A0F15C975}"/>
          </ac:cxnSpMkLst>
        </pc:cxnChg>
      </pc:sldChg>
      <pc:sldChg chg="addSp delSp modSp mod setBg">
        <pc:chgData name="Hadap, Shantanu Dilip" userId="S::hada6576@stthomas.edu::dfb15c0c-8426-4920-873b-2e1848a67a6b" providerId="AD" clId="Web-{5716834F-D915-5F6C-1CAC-6C2D948E0647}" dt="2019-12-02T05:31:54.898" v="387"/>
        <pc:sldMkLst>
          <pc:docMk/>
          <pc:sldMk cId="691951200" sldId="257"/>
        </pc:sldMkLst>
        <pc:spChg chg="mod">
          <ac:chgData name="Hadap, Shantanu Dilip" userId="S::hada6576@stthomas.edu::dfb15c0c-8426-4920-873b-2e1848a67a6b" providerId="AD" clId="Web-{5716834F-D915-5F6C-1CAC-6C2D948E0647}" dt="2019-12-02T05:31:54.898" v="387"/>
          <ac:spMkLst>
            <pc:docMk/>
            <pc:sldMk cId="691951200" sldId="257"/>
            <ac:spMk id="2" creationId="{1C7F50CB-0C09-4978-9666-63DD476771BF}"/>
          </ac:spMkLst>
        </pc:spChg>
        <pc:spChg chg="del mod">
          <ac:chgData name="Hadap, Shantanu Dilip" userId="S::hada6576@stthomas.edu::dfb15c0c-8426-4920-873b-2e1848a67a6b" providerId="AD" clId="Web-{5716834F-D915-5F6C-1CAC-6C2D948E0647}" dt="2019-12-02T05:21:26.878" v="219"/>
          <ac:spMkLst>
            <pc:docMk/>
            <pc:sldMk cId="691951200" sldId="257"/>
            <ac:spMk id="3" creationId="{314B6539-A686-4584-BFC7-47044451B622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5:31:54.898" v="387"/>
          <ac:spMkLst>
            <pc:docMk/>
            <pc:sldMk cId="691951200" sldId="257"/>
            <ac:spMk id="10" creationId="{46C2E80F-49A6-4372-B103-219D417A55ED}"/>
          </ac:spMkLst>
        </pc:spChg>
        <pc:graphicFrameChg chg="add mod modGraphic">
          <ac:chgData name="Hadap, Shantanu Dilip" userId="S::hada6576@stthomas.edu::dfb15c0c-8426-4920-873b-2e1848a67a6b" providerId="AD" clId="Web-{5716834F-D915-5F6C-1CAC-6C2D948E0647}" dt="2019-12-02T05:31:54.898" v="387"/>
          <ac:graphicFrameMkLst>
            <pc:docMk/>
            <pc:sldMk cId="691951200" sldId="257"/>
            <ac:graphicFrameMk id="5" creationId="{55CD37A8-C473-4D87-8A5A-A703D753EC03}"/>
          </ac:graphicFrameMkLst>
        </pc:graphicFrameChg>
      </pc:sldChg>
      <pc:sldChg chg="addSp delSp modSp mod setBg setClrOvrMap">
        <pc:chgData name="Hadap, Shantanu Dilip" userId="S::hada6576@stthomas.edu::dfb15c0c-8426-4920-873b-2e1848a67a6b" providerId="AD" clId="Web-{5716834F-D915-5F6C-1CAC-6C2D948E0647}" dt="2019-12-02T06:46:51.305" v="553" actId="1076"/>
        <pc:sldMkLst>
          <pc:docMk/>
          <pc:sldMk cId="481107870" sldId="258"/>
        </pc:sldMkLst>
        <pc:spChg chg="mod">
          <ac:chgData name="Hadap, Shantanu Dilip" userId="S::hada6576@stthomas.edu::dfb15c0c-8426-4920-873b-2e1848a67a6b" providerId="AD" clId="Web-{5716834F-D915-5F6C-1CAC-6C2D948E0647}" dt="2019-12-02T06:46:40.492" v="549"/>
          <ac:spMkLst>
            <pc:docMk/>
            <pc:sldMk cId="481107870" sldId="258"/>
            <ac:spMk id="2" creationId="{EC089297-6F66-4622-8755-4C1C75FCC581}"/>
          </ac:spMkLst>
        </pc:spChg>
        <pc:spChg chg="add del mod">
          <ac:chgData name="Hadap, Shantanu Dilip" userId="S::hada6576@stthomas.edu::dfb15c0c-8426-4920-873b-2e1848a67a6b" providerId="AD" clId="Web-{5716834F-D915-5F6C-1CAC-6C2D948E0647}" dt="2019-12-02T06:46:40.492" v="549"/>
          <ac:spMkLst>
            <pc:docMk/>
            <pc:sldMk cId="481107870" sldId="258"/>
            <ac:spMk id="3" creationId="{238918A3-7064-4CC6-9EE3-33D3BB27E631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5:31:48.804" v="386"/>
          <ac:spMkLst>
            <pc:docMk/>
            <pc:sldMk cId="481107870" sldId="258"/>
            <ac:spMk id="6" creationId="{52D502E5-F6B4-4D58-B4AE-FC466FF15EE8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5:31:48.804" v="386"/>
          <ac:spMkLst>
            <pc:docMk/>
            <pc:sldMk cId="481107870" sldId="258"/>
            <ac:spMk id="7" creationId="{9DECDBF4-02B6-4BB4-B65B-B8107AD6A9E8}"/>
          </ac:spMkLst>
        </pc:spChg>
        <pc:spChg chg="add mod ord">
          <ac:chgData name="Hadap, Shantanu Dilip" userId="S::hada6576@stthomas.edu::dfb15c0c-8426-4920-873b-2e1848a67a6b" providerId="AD" clId="Web-{5716834F-D915-5F6C-1CAC-6C2D948E0647}" dt="2019-12-02T06:46:48.367" v="551" actId="1076"/>
          <ac:spMkLst>
            <pc:docMk/>
            <pc:sldMk cId="481107870" sldId="258"/>
            <ac:spMk id="8" creationId="{0C14ECE6-66DA-4ACD-A72E-127A89C9BC1B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5:31:48.804" v="386"/>
          <ac:spMkLst>
            <pc:docMk/>
            <pc:sldMk cId="481107870" sldId="258"/>
            <ac:spMk id="8" creationId="{CBB2B1F0-0DD6-4744-9A46-7A344FB48E40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5:30:52.146" v="372"/>
          <ac:spMkLst>
            <pc:docMk/>
            <pc:sldMk cId="481107870" sldId="258"/>
            <ac:spMk id="10" creationId="{42285737-90EE-47DC-AC80-8AE156B11969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5:31:48.788" v="385"/>
          <ac:spMkLst>
            <pc:docMk/>
            <pc:sldMk cId="481107870" sldId="258"/>
            <ac:spMk id="14" creationId="{2029D5AD-8348-4446-B191-6A9B6FE03F21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5:31:45.367" v="383"/>
          <ac:spMkLst>
            <pc:docMk/>
            <pc:sldMk cId="481107870" sldId="258"/>
            <ac:spMk id="15" creationId="{A5711A0E-A428-4ED1-96CB-33D69FD842E4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5:31:48.788" v="385"/>
          <ac:spMkLst>
            <pc:docMk/>
            <pc:sldMk cId="481107870" sldId="258"/>
            <ac:spMk id="16" creationId="{A3F395A2-2B64-4749-BD93-2F159C7E1FB5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5:31:48.788" v="385"/>
          <ac:spMkLst>
            <pc:docMk/>
            <pc:sldMk cId="481107870" sldId="258"/>
            <ac:spMk id="17" creationId="{5CF0135B-EAB8-4CA0-896C-2D897ECD28BC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5:32:04.695" v="388"/>
          <ac:spMkLst>
            <pc:docMk/>
            <pc:sldMk cId="481107870" sldId="258"/>
            <ac:spMk id="18" creationId="{48A740BC-A0AA-45E0-B899-2AE9C6FE11CA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5:31:48.788" v="385"/>
          <ac:spMkLst>
            <pc:docMk/>
            <pc:sldMk cId="481107870" sldId="258"/>
            <ac:spMk id="19" creationId="{92C3387C-D24F-4737-8A37-1DC5CFF09CFA}"/>
          </ac:spMkLst>
        </pc:spChg>
        <pc:spChg chg="add del mod">
          <ac:chgData name="Hadap, Shantanu Dilip" userId="S::hada6576@stthomas.edu::dfb15c0c-8426-4920-873b-2e1848a67a6b" providerId="AD" clId="Web-{5716834F-D915-5F6C-1CAC-6C2D948E0647}" dt="2019-12-02T05:31:24.241" v="380"/>
          <ac:spMkLst>
            <pc:docMk/>
            <pc:sldMk cId="481107870" sldId="258"/>
            <ac:spMk id="20" creationId="{BB59F7AA-BCA2-4443-8A63-9B76435CE166}"/>
          </ac:spMkLst>
        </pc:spChg>
        <pc:grpChg chg="add del">
          <ac:chgData name="Hadap, Shantanu Dilip" userId="S::hada6576@stthomas.edu::dfb15c0c-8426-4920-873b-2e1848a67a6b" providerId="AD" clId="Web-{5716834F-D915-5F6C-1CAC-6C2D948E0647}" dt="2019-12-02T05:30:52.146" v="372"/>
          <ac:grpSpMkLst>
            <pc:docMk/>
            <pc:sldMk cId="481107870" sldId="258"/>
            <ac:grpSpMk id="12" creationId="{B57BDC17-F1B3-455F-BBF1-680AA1F25C06}"/>
          </ac:grpSpMkLst>
        </pc:grpChg>
        <pc:graphicFrameChg chg="add del">
          <ac:chgData name="Hadap, Shantanu Dilip" userId="S::hada6576@stthomas.edu::dfb15c0c-8426-4920-873b-2e1848a67a6b" providerId="AD" clId="Web-{5716834F-D915-5F6C-1CAC-6C2D948E0647}" dt="2019-12-02T05:30:52.146" v="372"/>
          <ac:graphicFrameMkLst>
            <pc:docMk/>
            <pc:sldMk cId="481107870" sldId="258"/>
            <ac:graphicFrameMk id="5" creationId="{8B372E28-887B-4470-A7C5-DAF3CE86985A}"/>
          </ac:graphicFrameMkLst>
        </pc:graphicFrameChg>
        <pc:graphicFrameChg chg="add del">
          <ac:chgData name="Hadap, Shantanu Dilip" userId="S::hada6576@stthomas.edu::dfb15c0c-8426-4920-873b-2e1848a67a6b" providerId="AD" clId="Web-{5716834F-D915-5F6C-1CAC-6C2D948E0647}" dt="2019-12-02T05:31:45.367" v="383"/>
          <ac:graphicFrameMkLst>
            <pc:docMk/>
            <pc:sldMk cId="481107870" sldId="258"/>
            <ac:graphicFrameMk id="13" creationId="{2A92A253-9676-4301-BBC0-4AE376701380}"/>
          </ac:graphicFrameMkLst>
        </pc:graphicFrameChg>
        <pc:picChg chg="add mod">
          <ac:chgData name="Hadap, Shantanu Dilip" userId="S::hada6576@stthomas.edu::dfb15c0c-8426-4920-873b-2e1848a67a6b" providerId="AD" clId="Web-{5716834F-D915-5F6C-1CAC-6C2D948E0647}" dt="2019-12-02T06:46:51.305" v="553" actId="1076"/>
          <ac:picMkLst>
            <pc:docMk/>
            <pc:sldMk cId="481107870" sldId="258"/>
            <ac:picMk id="4" creationId="{D15349F2-22C9-4CE9-8278-8BD92C869B5E}"/>
          </ac:picMkLst>
        </pc:picChg>
        <pc:picChg chg="add del mod">
          <ac:chgData name="Hadap, Shantanu Dilip" userId="S::hada6576@stthomas.edu::dfb15c0c-8426-4920-873b-2e1848a67a6b" providerId="AD" clId="Web-{5716834F-D915-5F6C-1CAC-6C2D948E0647}" dt="2019-12-02T06:43:28.063" v="539"/>
          <ac:picMkLst>
            <pc:docMk/>
            <pc:sldMk cId="481107870" sldId="258"/>
            <ac:picMk id="6" creationId="{1AA42AB4-5BA1-43F4-A051-E8FAB5C723B4}"/>
          </ac:picMkLst>
        </pc:picChg>
        <pc:picChg chg="add mod">
          <ac:chgData name="Hadap, Shantanu Dilip" userId="S::hada6576@stthomas.edu::dfb15c0c-8426-4920-873b-2e1848a67a6b" providerId="AD" clId="Web-{5716834F-D915-5F6C-1CAC-6C2D948E0647}" dt="2019-12-02T06:46:49.961" v="552" actId="1076"/>
          <ac:picMkLst>
            <pc:docMk/>
            <pc:sldMk cId="481107870" sldId="258"/>
            <ac:picMk id="9" creationId="{B84E8CEA-C036-4DC4-BBB8-FDDB92373A20}"/>
          </ac:picMkLst>
        </pc:picChg>
        <pc:picChg chg="add del mod">
          <ac:chgData name="Hadap, Shantanu Dilip" userId="S::hada6576@stthomas.edu::dfb15c0c-8426-4920-873b-2e1848a67a6b" providerId="AD" clId="Web-{5716834F-D915-5F6C-1CAC-6C2D948E0647}" dt="2019-12-02T05:31:24.241" v="381"/>
          <ac:picMkLst>
            <pc:docMk/>
            <pc:sldMk cId="481107870" sldId="258"/>
            <ac:picMk id="11" creationId="{FF62410C-00DB-48CB-BAAD-42344B9AA2C2}"/>
          </ac:picMkLst>
        </pc:picChg>
        <pc:cxnChg chg="add del">
          <ac:chgData name="Hadap, Shantanu Dilip" userId="S::hada6576@stthomas.edu::dfb15c0c-8426-4920-873b-2e1848a67a6b" providerId="AD" clId="Web-{5716834F-D915-5F6C-1CAC-6C2D948E0647}" dt="2019-12-02T05:32:04.695" v="388"/>
          <ac:cxnSpMkLst>
            <pc:docMk/>
            <pc:sldMk cId="481107870" sldId="258"/>
            <ac:cxnSpMk id="21" creationId="{B874EF51-C858-4BB9-97C3-D17755787127}"/>
          </ac:cxnSpMkLst>
        </pc:cxnChg>
      </pc:sldChg>
      <pc:sldChg chg="delSp modSp modNotes">
        <pc:chgData name="Hadap, Shantanu Dilip" userId="S::hada6576@stthomas.edu::dfb15c0c-8426-4920-873b-2e1848a67a6b" providerId="AD" clId="Web-{5716834F-D915-5F6C-1CAC-6C2D948E0647}" dt="2019-12-02T06:56:58.190" v="792" actId="20577"/>
        <pc:sldMkLst>
          <pc:docMk/>
          <pc:sldMk cId="2742333428" sldId="259"/>
        </pc:sldMkLst>
        <pc:spChg chg="mod">
          <ac:chgData name="Hadap, Shantanu Dilip" userId="S::hada6576@stthomas.edu::dfb15c0c-8426-4920-873b-2e1848a67a6b" providerId="AD" clId="Web-{5716834F-D915-5F6C-1CAC-6C2D948E0647}" dt="2019-12-02T06:56:58.190" v="792" actId="20577"/>
          <ac:spMkLst>
            <pc:docMk/>
            <pc:sldMk cId="2742333428" sldId="259"/>
            <ac:spMk id="3" creationId="{CA1A03BE-6AD7-496E-AFAD-E74379D17A51}"/>
          </ac:spMkLst>
        </pc:spChg>
        <pc:spChg chg="del mod">
          <ac:chgData name="Hadap, Shantanu Dilip" userId="S::hada6576@stthomas.edu::dfb15c0c-8426-4920-873b-2e1848a67a6b" providerId="AD" clId="Web-{5716834F-D915-5F6C-1CAC-6C2D948E0647}" dt="2019-12-02T06:52:05.774" v="592"/>
          <ac:spMkLst>
            <pc:docMk/>
            <pc:sldMk cId="2742333428" sldId="259"/>
            <ac:spMk id="5" creationId="{2A40A9FC-DBF6-4EFB-8A18-086F2D6975D2}"/>
          </ac:spMkLst>
        </pc:spChg>
        <pc:picChg chg="del mod">
          <ac:chgData name="Hadap, Shantanu Dilip" userId="S::hada6576@stthomas.edu::dfb15c0c-8426-4920-873b-2e1848a67a6b" providerId="AD" clId="Web-{5716834F-D915-5F6C-1CAC-6C2D948E0647}" dt="2019-12-02T06:56:13.532" v="767"/>
          <ac:picMkLst>
            <pc:docMk/>
            <pc:sldMk cId="2742333428" sldId="259"/>
            <ac:picMk id="4" creationId="{4B4B4938-10D9-4CFC-B4CF-7D910368318A}"/>
          </ac:picMkLst>
        </pc:picChg>
        <pc:picChg chg="del">
          <ac:chgData name="Hadap, Shantanu Dilip" userId="S::hada6576@stthomas.edu::dfb15c0c-8426-4920-873b-2e1848a67a6b" providerId="AD" clId="Web-{5716834F-D915-5F6C-1CAC-6C2D948E0647}" dt="2019-12-02T06:47:26.962" v="554"/>
          <ac:picMkLst>
            <pc:docMk/>
            <pc:sldMk cId="2742333428" sldId="259"/>
            <ac:picMk id="6" creationId="{61E44F13-00D3-47D6-996E-E8FFFA038CD5}"/>
          </ac:picMkLst>
        </pc:picChg>
      </pc:sldChg>
      <pc:sldChg chg="addSp delSp modSp">
        <pc:chgData name="Hadap, Shantanu Dilip" userId="S::hada6576@stthomas.edu::dfb15c0c-8426-4920-873b-2e1848a67a6b" providerId="AD" clId="Web-{5716834F-D915-5F6C-1CAC-6C2D948E0647}" dt="2019-12-02T09:50:37.328" v="847" actId="20577"/>
        <pc:sldMkLst>
          <pc:docMk/>
          <pc:sldMk cId="3222714332" sldId="262"/>
        </pc:sldMkLst>
        <pc:spChg chg="mod">
          <ac:chgData name="Hadap, Shantanu Dilip" userId="S::hada6576@stthomas.edu::dfb15c0c-8426-4920-873b-2e1848a67a6b" providerId="AD" clId="Web-{5716834F-D915-5F6C-1CAC-6C2D948E0647}" dt="2019-12-02T09:49:53.655" v="838"/>
          <ac:spMkLst>
            <pc:docMk/>
            <pc:sldMk cId="3222714332" sldId="262"/>
            <ac:spMk id="2" creationId="{F62754F8-0572-4FD7-8258-FCDC44F34C29}"/>
          </ac:spMkLst>
        </pc:spChg>
        <pc:spChg chg="mod ord">
          <ac:chgData name="Hadap, Shantanu Dilip" userId="S::hada6576@stthomas.edu::dfb15c0c-8426-4920-873b-2e1848a67a6b" providerId="AD" clId="Web-{5716834F-D915-5F6C-1CAC-6C2D948E0647}" dt="2019-12-02T09:50:37.328" v="847" actId="20577"/>
          <ac:spMkLst>
            <pc:docMk/>
            <pc:sldMk cId="3222714332" sldId="262"/>
            <ac:spMk id="10" creationId="{CAD12E9E-B348-4FAF-999E-CA372F27872D}"/>
          </ac:spMkLst>
        </pc:spChg>
        <pc:spChg chg="del">
          <ac:chgData name="Hadap, Shantanu Dilip" userId="S::hada6576@stthomas.edu::dfb15c0c-8426-4920-873b-2e1848a67a6b" providerId="AD" clId="Web-{5716834F-D915-5F6C-1CAC-6C2D948E0647}" dt="2019-12-02T09:49:53.655" v="838"/>
          <ac:spMkLst>
            <pc:docMk/>
            <pc:sldMk cId="3222714332" sldId="262"/>
            <ac:spMk id="15" creationId="{71A784BF-09DB-448D-99FC-B49DFC6605D5}"/>
          </ac:spMkLst>
        </pc:spChg>
        <pc:spChg chg="del">
          <ac:chgData name="Hadap, Shantanu Dilip" userId="S::hada6576@stthomas.edu::dfb15c0c-8426-4920-873b-2e1848a67a6b" providerId="AD" clId="Web-{5716834F-D915-5F6C-1CAC-6C2D948E0647}" dt="2019-12-02T09:49:53.655" v="838"/>
          <ac:spMkLst>
            <pc:docMk/>
            <pc:sldMk cId="3222714332" sldId="262"/>
            <ac:spMk id="17" creationId="{917859B3-4C91-478D-929D-BB6433F90849}"/>
          </ac:spMkLst>
        </pc:spChg>
        <pc:spChg chg="del">
          <ac:chgData name="Hadap, Shantanu Dilip" userId="S::hada6576@stthomas.edu::dfb15c0c-8426-4920-873b-2e1848a67a6b" providerId="AD" clId="Web-{5716834F-D915-5F6C-1CAC-6C2D948E0647}" dt="2019-12-02T09:49:53.655" v="838"/>
          <ac:spMkLst>
            <pc:docMk/>
            <pc:sldMk cId="3222714332" sldId="262"/>
            <ac:spMk id="19" creationId="{6283FBD2-A663-469F-855C-06D86E3C1161}"/>
          </ac:spMkLst>
        </pc:spChg>
        <pc:spChg chg="del">
          <ac:chgData name="Hadap, Shantanu Dilip" userId="S::hada6576@stthomas.edu::dfb15c0c-8426-4920-873b-2e1848a67a6b" providerId="AD" clId="Web-{5716834F-D915-5F6C-1CAC-6C2D948E0647}" dt="2019-12-02T09:49:53.655" v="838"/>
          <ac:spMkLst>
            <pc:docMk/>
            <pc:sldMk cId="3222714332" sldId="262"/>
            <ac:spMk id="21" creationId="{8A1279FC-7441-4E55-B082-2774E6316482}"/>
          </ac:spMkLst>
        </pc:spChg>
        <pc:spChg chg="add">
          <ac:chgData name="Hadap, Shantanu Dilip" userId="S::hada6576@stthomas.edu::dfb15c0c-8426-4920-873b-2e1848a67a6b" providerId="AD" clId="Web-{5716834F-D915-5F6C-1CAC-6C2D948E0647}" dt="2019-12-02T09:49:53.655" v="838"/>
          <ac:spMkLst>
            <pc:docMk/>
            <pc:sldMk cId="3222714332" sldId="262"/>
            <ac:spMk id="26" creationId="{D8B45C0C-1C22-45E0-96AC-EAFF20BAD7A5}"/>
          </ac:spMkLst>
        </pc:spChg>
        <pc:spChg chg="add">
          <ac:chgData name="Hadap, Shantanu Dilip" userId="S::hada6576@stthomas.edu::dfb15c0c-8426-4920-873b-2e1848a67a6b" providerId="AD" clId="Web-{5716834F-D915-5F6C-1CAC-6C2D948E0647}" dt="2019-12-02T09:49:53.655" v="838"/>
          <ac:spMkLst>
            <pc:docMk/>
            <pc:sldMk cId="3222714332" sldId="262"/>
            <ac:spMk id="28" creationId="{A1A6B414-1D19-4586-8383-0B3BDE0A205F}"/>
          </ac:spMkLst>
        </pc:spChg>
        <pc:spChg chg="add">
          <ac:chgData name="Hadap, Shantanu Dilip" userId="S::hada6576@stthomas.edu::dfb15c0c-8426-4920-873b-2e1848a67a6b" providerId="AD" clId="Web-{5716834F-D915-5F6C-1CAC-6C2D948E0647}" dt="2019-12-02T09:49:53.655" v="838"/>
          <ac:spMkLst>
            <pc:docMk/>
            <pc:sldMk cId="3222714332" sldId="262"/>
            <ac:spMk id="30" creationId="{8414D3ED-40C9-4391-BEA1-622CE47FB90D}"/>
          </ac:spMkLst>
        </pc:spChg>
        <pc:spChg chg="add">
          <ac:chgData name="Hadap, Shantanu Dilip" userId="S::hada6576@stthomas.edu::dfb15c0c-8426-4920-873b-2e1848a67a6b" providerId="AD" clId="Web-{5716834F-D915-5F6C-1CAC-6C2D948E0647}" dt="2019-12-02T09:49:53.655" v="838"/>
          <ac:spMkLst>
            <pc:docMk/>
            <pc:sldMk cId="3222714332" sldId="262"/>
            <ac:spMk id="32" creationId="{1F7F5575-FC35-4612-B24D-902BC5577576}"/>
          </ac:spMkLst>
        </pc:spChg>
        <pc:picChg chg="mod">
          <ac:chgData name="Hadap, Shantanu Dilip" userId="S::hada6576@stthomas.edu::dfb15c0c-8426-4920-873b-2e1848a67a6b" providerId="AD" clId="Web-{5716834F-D915-5F6C-1CAC-6C2D948E0647}" dt="2019-12-02T09:49:53.655" v="838"/>
          <ac:picMkLst>
            <pc:docMk/>
            <pc:sldMk cId="3222714332" sldId="262"/>
            <ac:picMk id="4" creationId="{EC59514B-F075-4D04-9EAB-AEA6BF1D0DEE}"/>
          </ac:picMkLst>
        </pc:picChg>
        <pc:picChg chg="mod ord">
          <ac:chgData name="Hadap, Shantanu Dilip" userId="S::hada6576@stthomas.edu::dfb15c0c-8426-4920-873b-2e1848a67a6b" providerId="AD" clId="Web-{5716834F-D915-5F6C-1CAC-6C2D948E0647}" dt="2019-12-02T09:49:53.655" v="838"/>
          <ac:picMkLst>
            <pc:docMk/>
            <pc:sldMk cId="3222714332" sldId="262"/>
            <ac:picMk id="6" creationId="{A315E57E-ACA6-4EF2-9ED9-13F0C6CDC4EF}"/>
          </ac:picMkLst>
        </pc:picChg>
        <pc:picChg chg="mod">
          <ac:chgData name="Hadap, Shantanu Dilip" userId="S::hada6576@stthomas.edu::dfb15c0c-8426-4920-873b-2e1848a67a6b" providerId="AD" clId="Web-{5716834F-D915-5F6C-1CAC-6C2D948E0647}" dt="2019-12-02T09:49:53.655" v="838"/>
          <ac:picMkLst>
            <pc:docMk/>
            <pc:sldMk cId="3222714332" sldId="262"/>
            <ac:picMk id="8" creationId="{B18C0E15-D00B-495C-A776-D8E1262FDA39}"/>
          </ac:picMkLst>
        </pc:picChg>
      </pc:sldChg>
      <pc:sldChg chg="addSp delSp modSp mod setBg setClrOvrMap">
        <pc:chgData name="Hadap, Shantanu Dilip" userId="S::hada6576@stthomas.edu::dfb15c0c-8426-4920-873b-2e1848a67a6b" providerId="AD" clId="Web-{5716834F-D915-5F6C-1CAC-6C2D948E0647}" dt="2019-12-02T09:05:33.890" v="828"/>
        <pc:sldMkLst>
          <pc:docMk/>
          <pc:sldMk cId="1394388539" sldId="263"/>
        </pc:sldMkLst>
        <pc:spChg chg="mod">
          <ac:chgData name="Hadap, Shantanu Dilip" userId="S::hada6576@stthomas.edu::dfb15c0c-8426-4920-873b-2e1848a67a6b" providerId="AD" clId="Web-{5716834F-D915-5F6C-1CAC-6C2D948E0647}" dt="2019-12-02T09:05:33.890" v="828"/>
          <ac:spMkLst>
            <pc:docMk/>
            <pc:sldMk cId="1394388539" sldId="263"/>
            <ac:spMk id="2" creationId="{8F703C5E-E48C-4D01-AC1E-53C06AAB4593}"/>
          </ac:spMkLst>
        </pc:spChg>
        <pc:spChg chg="mod">
          <ac:chgData name="Hadap, Shantanu Dilip" userId="S::hada6576@stthomas.edu::dfb15c0c-8426-4920-873b-2e1848a67a6b" providerId="AD" clId="Web-{5716834F-D915-5F6C-1CAC-6C2D948E0647}" dt="2019-12-02T09:05:33.890" v="828"/>
          <ac:spMkLst>
            <pc:docMk/>
            <pc:sldMk cId="1394388539" sldId="263"/>
            <ac:spMk id="3" creationId="{8A8AD854-9507-4B17-A862-F5FC49C9C267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9:05:33.890" v="828"/>
          <ac:spMkLst>
            <pc:docMk/>
            <pc:sldMk cId="1394388539" sldId="263"/>
            <ac:spMk id="5" creationId="{48A740BC-A0AA-45E0-B899-2AE9C6FE11CA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5:22:02.348" v="221"/>
          <ac:spMkLst>
            <pc:docMk/>
            <pc:sldMk cId="1394388539" sldId="263"/>
            <ac:spMk id="8" creationId="{8D70B121-56F4-4848-B38B-182089D909FA}"/>
          </ac:spMkLst>
        </pc:spChg>
        <pc:spChg chg="add">
          <ac:chgData name="Hadap, Shantanu Dilip" userId="S::hada6576@stthomas.edu::dfb15c0c-8426-4920-873b-2e1848a67a6b" providerId="AD" clId="Web-{5716834F-D915-5F6C-1CAC-6C2D948E0647}" dt="2019-12-02T09:05:33.890" v="828"/>
          <ac:spMkLst>
            <pc:docMk/>
            <pc:sldMk cId="1394388539" sldId="263"/>
            <ac:spMk id="11" creationId="{F98ED85F-DCEE-4B50-802E-71A6E3E12B04}"/>
          </ac:spMkLst>
        </pc:spChg>
        <pc:cxnChg chg="add del">
          <ac:chgData name="Hadap, Shantanu Dilip" userId="S::hada6576@stthomas.edu::dfb15c0c-8426-4920-873b-2e1848a67a6b" providerId="AD" clId="Web-{5716834F-D915-5F6C-1CAC-6C2D948E0647}" dt="2019-12-02T09:05:33.890" v="828"/>
          <ac:cxnSpMkLst>
            <pc:docMk/>
            <pc:sldMk cId="1394388539" sldId="263"/>
            <ac:cxnSpMk id="6" creationId="{B874EF51-C858-4BB9-97C3-D17755787127}"/>
          </ac:cxnSpMkLst>
        </pc:cxnChg>
        <pc:cxnChg chg="add del">
          <ac:chgData name="Hadap, Shantanu Dilip" userId="S::hada6576@stthomas.edu::dfb15c0c-8426-4920-873b-2e1848a67a6b" providerId="AD" clId="Web-{5716834F-D915-5F6C-1CAC-6C2D948E0647}" dt="2019-12-02T05:22:02.348" v="221"/>
          <ac:cxnSpMkLst>
            <pc:docMk/>
            <pc:sldMk cId="1394388539" sldId="263"/>
            <ac:cxnSpMk id="10" creationId="{2D72A2C9-F3CA-4216-8BAD-FA4C970C3C4E}"/>
          </ac:cxnSpMkLst>
        </pc:cxnChg>
      </pc:sldChg>
      <pc:sldChg chg="addSp modSp mod setBg">
        <pc:chgData name="Hadap, Shantanu Dilip" userId="S::hada6576@stthomas.edu::dfb15c0c-8426-4920-873b-2e1848a67a6b" providerId="AD" clId="Web-{5716834F-D915-5F6C-1CAC-6C2D948E0647}" dt="2019-12-02T10:03:45.438" v="1580" actId="14100"/>
        <pc:sldMkLst>
          <pc:docMk/>
          <pc:sldMk cId="3693506329" sldId="265"/>
        </pc:sldMkLst>
        <pc:spChg chg="mod">
          <ac:chgData name="Hadap, Shantanu Dilip" userId="S::hada6576@stthomas.edu::dfb15c0c-8426-4920-873b-2e1848a67a6b" providerId="AD" clId="Web-{5716834F-D915-5F6C-1CAC-6C2D948E0647}" dt="2019-12-02T10:03:29.469" v="1576" actId="20577"/>
          <ac:spMkLst>
            <pc:docMk/>
            <pc:sldMk cId="3693506329" sldId="265"/>
            <ac:spMk id="2" creationId="{3AAC06DB-F7A1-42C3-B71E-8672AC20737C}"/>
          </ac:spMkLst>
        </pc:spChg>
        <pc:spChg chg="mod">
          <ac:chgData name="Hadap, Shantanu Dilip" userId="S::hada6576@stthomas.edu::dfb15c0c-8426-4920-873b-2e1848a67a6b" providerId="AD" clId="Web-{5716834F-D915-5F6C-1CAC-6C2D948E0647}" dt="2019-12-02T10:02:23.389" v="1528" actId="1076"/>
          <ac:spMkLst>
            <pc:docMk/>
            <pc:sldMk cId="3693506329" sldId="265"/>
            <ac:spMk id="8" creationId="{9BCC951D-DBF7-4F74-8EF7-23DC8E225AD3}"/>
          </ac:spMkLst>
        </pc:spChg>
        <pc:spChg chg="mod">
          <ac:chgData name="Hadap, Shantanu Dilip" userId="S::hada6576@stthomas.edu::dfb15c0c-8426-4920-873b-2e1848a67a6b" providerId="AD" clId="Web-{5716834F-D915-5F6C-1CAC-6C2D948E0647}" dt="2019-12-02T10:02:49.499" v="1534" actId="1076"/>
          <ac:spMkLst>
            <pc:docMk/>
            <pc:sldMk cId="3693506329" sldId="265"/>
            <ac:spMk id="9" creationId="{2D003175-E977-4D5E-8E8C-B132FDA8F715}"/>
          </ac:spMkLst>
        </pc:spChg>
        <pc:spChg chg="add">
          <ac:chgData name="Hadap, Shantanu Dilip" userId="S::hada6576@stthomas.edu::dfb15c0c-8426-4920-873b-2e1848a67a6b" providerId="AD" clId="Web-{5716834F-D915-5F6C-1CAC-6C2D948E0647}" dt="2019-12-02T10:01:36.510" v="1521"/>
          <ac:spMkLst>
            <pc:docMk/>
            <pc:sldMk cId="3693506329" sldId="265"/>
            <ac:spMk id="14" creationId="{823AC064-BC96-4F32-8AE1-B2FD38754823}"/>
          </ac:spMkLst>
        </pc:spChg>
        <pc:picChg chg="mod">
          <ac:chgData name="Hadap, Shantanu Dilip" userId="S::hada6576@stthomas.edu::dfb15c0c-8426-4920-873b-2e1848a67a6b" providerId="AD" clId="Web-{5716834F-D915-5F6C-1CAC-6C2D948E0647}" dt="2019-12-02T10:03:38.828" v="1579" actId="14100"/>
          <ac:picMkLst>
            <pc:docMk/>
            <pc:sldMk cId="3693506329" sldId="265"/>
            <ac:picMk id="4" creationId="{DD4BE88A-051C-4E7B-AD52-3D599CAC4A7C}"/>
          </ac:picMkLst>
        </pc:picChg>
        <pc:picChg chg="mod">
          <ac:chgData name="Hadap, Shantanu Dilip" userId="S::hada6576@stthomas.edu::dfb15c0c-8426-4920-873b-2e1848a67a6b" providerId="AD" clId="Web-{5716834F-D915-5F6C-1CAC-6C2D948E0647}" dt="2019-12-02T10:03:45.438" v="1580" actId="14100"/>
          <ac:picMkLst>
            <pc:docMk/>
            <pc:sldMk cId="3693506329" sldId="265"/>
            <ac:picMk id="6" creationId="{987C433D-0A1E-4A9C-9BFE-CDEDB4D02B60}"/>
          </ac:picMkLst>
        </pc:picChg>
        <pc:cxnChg chg="add">
          <ac:chgData name="Hadap, Shantanu Dilip" userId="S::hada6576@stthomas.edu::dfb15c0c-8426-4920-873b-2e1848a67a6b" providerId="AD" clId="Web-{5716834F-D915-5F6C-1CAC-6C2D948E0647}" dt="2019-12-02T10:01:36.510" v="1521"/>
          <ac:cxnSpMkLst>
            <pc:docMk/>
            <pc:sldMk cId="3693506329" sldId="265"/>
            <ac:cxnSpMk id="16" creationId="{7E7C77BC-7138-40B1-A15B-20F57A494629}"/>
          </ac:cxnSpMkLst>
        </pc:cxnChg>
        <pc:cxnChg chg="add">
          <ac:chgData name="Hadap, Shantanu Dilip" userId="S::hada6576@stthomas.edu::dfb15c0c-8426-4920-873b-2e1848a67a6b" providerId="AD" clId="Web-{5716834F-D915-5F6C-1CAC-6C2D948E0647}" dt="2019-12-02T10:01:36.510" v="1521"/>
          <ac:cxnSpMkLst>
            <pc:docMk/>
            <pc:sldMk cId="3693506329" sldId="265"/>
            <ac:cxnSpMk id="18" creationId="{DB146403-F3D6-484B-B2ED-97F9565D0370}"/>
          </ac:cxnSpMkLst>
        </pc:cxnChg>
      </pc:sldChg>
      <pc:sldChg chg="addSp modSp mod setBg">
        <pc:chgData name="Hadap, Shantanu Dilip" userId="S::hada6576@stthomas.edu::dfb15c0c-8426-4920-873b-2e1848a67a6b" providerId="AD" clId="Web-{5716834F-D915-5F6C-1CAC-6C2D948E0647}" dt="2019-12-02T10:05:16.223" v="1590" actId="14100"/>
        <pc:sldMkLst>
          <pc:docMk/>
          <pc:sldMk cId="2604983951" sldId="266"/>
        </pc:sldMkLst>
        <pc:spChg chg="mod">
          <ac:chgData name="Hadap, Shantanu Dilip" userId="S::hada6576@stthomas.edu::dfb15c0c-8426-4920-873b-2e1848a67a6b" providerId="AD" clId="Web-{5716834F-D915-5F6C-1CAC-6C2D948E0647}" dt="2019-12-02T10:04:23.362" v="1581"/>
          <ac:spMkLst>
            <pc:docMk/>
            <pc:sldMk cId="2604983951" sldId="266"/>
            <ac:spMk id="2" creationId="{623ACA0E-299A-4473-A390-F35ED20718C5}"/>
          </ac:spMkLst>
        </pc:spChg>
        <pc:spChg chg="mod">
          <ac:chgData name="Hadap, Shantanu Dilip" userId="S::hada6576@stthomas.edu::dfb15c0c-8426-4920-873b-2e1848a67a6b" providerId="AD" clId="Web-{5716834F-D915-5F6C-1CAC-6C2D948E0647}" dt="2019-12-02T10:04:36.253" v="1583" actId="1076"/>
          <ac:spMkLst>
            <pc:docMk/>
            <pc:sldMk cId="2604983951" sldId="266"/>
            <ac:spMk id="12" creationId="{4803EF26-2496-49DA-8D4E-044FE5B1FDB6}"/>
          </ac:spMkLst>
        </pc:spChg>
        <pc:spChg chg="mod">
          <ac:chgData name="Hadap, Shantanu Dilip" userId="S::hada6576@stthomas.edu::dfb15c0c-8426-4920-873b-2e1848a67a6b" providerId="AD" clId="Web-{5716834F-D915-5F6C-1CAC-6C2D948E0647}" dt="2019-12-02T10:04:48.457" v="1585" actId="1076"/>
          <ac:spMkLst>
            <pc:docMk/>
            <pc:sldMk cId="2604983951" sldId="266"/>
            <ac:spMk id="13" creationId="{2C1673D7-AA13-4403-BA9A-8C1E4A440A55}"/>
          </ac:spMkLst>
        </pc:spChg>
        <pc:spChg chg="add">
          <ac:chgData name="Hadap, Shantanu Dilip" userId="S::hada6576@stthomas.edu::dfb15c0c-8426-4920-873b-2e1848a67a6b" providerId="AD" clId="Web-{5716834F-D915-5F6C-1CAC-6C2D948E0647}" dt="2019-12-02T10:04:23.362" v="1581"/>
          <ac:spMkLst>
            <pc:docMk/>
            <pc:sldMk cId="2604983951" sldId="266"/>
            <ac:spMk id="18" creationId="{823AC064-BC96-4F32-8AE1-B2FD38754823}"/>
          </ac:spMkLst>
        </pc:spChg>
        <pc:picChg chg="mod">
          <ac:chgData name="Hadap, Shantanu Dilip" userId="S::hada6576@stthomas.edu::dfb15c0c-8426-4920-873b-2e1848a67a6b" providerId="AD" clId="Web-{5716834F-D915-5F6C-1CAC-6C2D948E0647}" dt="2019-12-02T10:05:16.223" v="1590" actId="14100"/>
          <ac:picMkLst>
            <pc:docMk/>
            <pc:sldMk cId="2604983951" sldId="266"/>
            <ac:picMk id="8" creationId="{770F99B6-0172-4F5C-8FD6-34E1500C6ED0}"/>
          </ac:picMkLst>
        </pc:picChg>
        <pc:picChg chg="mod">
          <ac:chgData name="Hadap, Shantanu Dilip" userId="S::hada6576@stthomas.edu::dfb15c0c-8426-4920-873b-2e1848a67a6b" providerId="AD" clId="Web-{5716834F-D915-5F6C-1CAC-6C2D948E0647}" dt="2019-12-02T10:05:09.051" v="1589" actId="14100"/>
          <ac:picMkLst>
            <pc:docMk/>
            <pc:sldMk cId="2604983951" sldId="266"/>
            <ac:picMk id="10" creationId="{55458EE1-AEC0-434D-AE6F-6B1AD2614C6C}"/>
          </ac:picMkLst>
        </pc:picChg>
        <pc:cxnChg chg="add">
          <ac:chgData name="Hadap, Shantanu Dilip" userId="S::hada6576@stthomas.edu::dfb15c0c-8426-4920-873b-2e1848a67a6b" providerId="AD" clId="Web-{5716834F-D915-5F6C-1CAC-6C2D948E0647}" dt="2019-12-02T10:04:23.362" v="1581"/>
          <ac:cxnSpMkLst>
            <pc:docMk/>
            <pc:sldMk cId="2604983951" sldId="266"/>
            <ac:cxnSpMk id="20" creationId="{7E7C77BC-7138-40B1-A15B-20F57A494629}"/>
          </ac:cxnSpMkLst>
        </pc:cxnChg>
        <pc:cxnChg chg="add">
          <ac:chgData name="Hadap, Shantanu Dilip" userId="S::hada6576@stthomas.edu::dfb15c0c-8426-4920-873b-2e1848a67a6b" providerId="AD" clId="Web-{5716834F-D915-5F6C-1CAC-6C2D948E0647}" dt="2019-12-02T10:04:23.362" v="1581"/>
          <ac:cxnSpMkLst>
            <pc:docMk/>
            <pc:sldMk cId="2604983951" sldId="266"/>
            <ac:cxnSpMk id="22" creationId="{DB146403-F3D6-484B-B2ED-97F9565D0370}"/>
          </ac:cxnSpMkLst>
        </pc:cxnChg>
      </pc:sldChg>
      <pc:sldChg chg="addSp modSp mod setBg">
        <pc:chgData name="Hadap, Shantanu Dilip" userId="S::hada6576@stthomas.edu::dfb15c0c-8426-4920-873b-2e1848a67a6b" providerId="AD" clId="Web-{5716834F-D915-5F6C-1CAC-6C2D948E0647}" dt="2019-12-02T10:05:43.975" v="1591"/>
        <pc:sldMkLst>
          <pc:docMk/>
          <pc:sldMk cId="3950526865" sldId="267"/>
        </pc:sldMkLst>
        <pc:spChg chg="mod">
          <ac:chgData name="Hadap, Shantanu Dilip" userId="S::hada6576@stthomas.edu::dfb15c0c-8426-4920-873b-2e1848a67a6b" providerId="AD" clId="Web-{5716834F-D915-5F6C-1CAC-6C2D948E0647}" dt="2019-12-02T10:05:43.975" v="1591"/>
          <ac:spMkLst>
            <pc:docMk/>
            <pc:sldMk cId="3950526865" sldId="267"/>
            <ac:spMk id="2" creationId="{A293C4F8-6783-44F9-9309-502B0D425778}"/>
          </ac:spMkLst>
        </pc:spChg>
        <pc:spChg chg="add">
          <ac:chgData name="Hadap, Shantanu Dilip" userId="S::hada6576@stthomas.edu::dfb15c0c-8426-4920-873b-2e1848a67a6b" providerId="AD" clId="Web-{5716834F-D915-5F6C-1CAC-6C2D948E0647}" dt="2019-12-02T10:05:43.975" v="1591"/>
          <ac:spMkLst>
            <pc:docMk/>
            <pc:sldMk cId="3950526865" sldId="267"/>
            <ac:spMk id="15" creationId="{A4AC5506-6312-4701-8D3C-40187889A947}"/>
          </ac:spMkLst>
        </pc:spChg>
        <pc:picChg chg="mod">
          <ac:chgData name="Hadap, Shantanu Dilip" userId="S::hada6576@stthomas.edu::dfb15c0c-8426-4920-873b-2e1848a67a6b" providerId="AD" clId="Web-{5716834F-D915-5F6C-1CAC-6C2D948E0647}" dt="2019-12-02T10:05:43.975" v="1591"/>
          <ac:picMkLst>
            <pc:docMk/>
            <pc:sldMk cId="3950526865" sldId="267"/>
            <ac:picMk id="4" creationId="{A3CEBA02-97C7-4677-8050-E0C1B6369809}"/>
          </ac:picMkLst>
        </pc:picChg>
        <pc:picChg chg="mod">
          <ac:chgData name="Hadap, Shantanu Dilip" userId="S::hada6576@stthomas.edu::dfb15c0c-8426-4920-873b-2e1848a67a6b" providerId="AD" clId="Web-{5716834F-D915-5F6C-1CAC-6C2D948E0647}" dt="2019-12-02T10:05:43.975" v="1591"/>
          <ac:picMkLst>
            <pc:docMk/>
            <pc:sldMk cId="3950526865" sldId="267"/>
            <ac:picMk id="6" creationId="{6B80C015-58F1-4FFA-BE97-7EDEE10EDDA4}"/>
          </ac:picMkLst>
        </pc:picChg>
        <pc:picChg chg="mod">
          <ac:chgData name="Hadap, Shantanu Dilip" userId="S::hada6576@stthomas.edu::dfb15c0c-8426-4920-873b-2e1848a67a6b" providerId="AD" clId="Web-{5716834F-D915-5F6C-1CAC-6C2D948E0647}" dt="2019-12-02T10:05:43.975" v="1591"/>
          <ac:picMkLst>
            <pc:docMk/>
            <pc:sldMk cId="3950526865" sldId="267"/>
            <ac:picMk id="8" creationId="{53F4C708-96DE-42B7-BCB8-BD364B58EE1E}"/>
          </ac:picMkLst>
        </pc:picChg>
        <pc:picChg chg="mod">
          <ac:chgData name="Hadap, Shantanu Dilip" userId="S::hada6576@stthomas.edu::dfb15c0c-8426-4920-873b-2e1848a67a6b" providerId="AD" clId="Web-{5716834F-D915-5F6C-1CAC-6C2D948E0647}" dt="2019-12-02T10:05:43.975" v="1591"/>
          <ac:picMkLst>
            <pc:docMk/>
            <pc:sldMk cId="3950526865" sldId="267"/>
            <ac:picMk id="10" creationId="{3FD0E3D7-3D9F-4122-97BD-0E5F2468DD68}"/>
          </ac:picMkLst>
        </pc:picChg>
      </pc:sldChg>
      <pc:sldChg chg="addSp delSp modSp new mod setBg modNotes">
        <pc:chgData name="Hadap, Shantanu Dilip" userId="S::hada6576@stthomas.edu::dfb15c0c-8426-4920-873b-2e1848a67a6b" providerId="AD" clId="Web-{5716834F-D915-5F6C-1CAC-6C2D948E0647}" dt="2019-12-02T07:20:52.722" v="827"/>
        <pc:sldMkLst>
          <pc:docMk/>
          <pc:sldMk cId="888216183" sldId="268"/>
        </pc:sldMkLst>
        <pc:spChg chg="del mod">
          <ac:chgData name="Hadap, Shantanu Dilip" userId="S::hada6576@stthomas.edu::dfb15c0c-8426-4920-873b-2e1848a67a6b" providerId="AD" clId="Web-{5716834F-D915-5F6C-1CAC-6C2D948E0647}" dt="2019-12-02T06:57:28.068" v="799"/>
          <ac:spMkLst>
            <pc:docMk/>
            <pc:sldMk cId="888216183" sldId="268"/>
            <ac:spMk id="2" creationId="{48228947-7664-4BDB-A8B6-CCEB60644636}"/>
          </ac:spMkLst>
        </pc:spChg>
        <pc:spChg chg="del">
          <ac:chgData name="Hadap, Shantanu Dilip" userId="S::hada6576@stthomas.edu::dfb15c0c-8426-4920-873b-2e1848a67a6b" providerId="AD" clId="Web-{5716834F-D915-5F6C-1CAC-6C2D948E0647}" dt="2019-12-02T06:57:15.896" v="796"/>
          <ac:spMkLst>
            <pc:docMk/>
            <pc:sldMk cId="888216183" sldId="268"/>
            <ac:spMk id="3" creationId="{D162B9ED-AAE0-4ABA-85FE-5686FE1BBAEA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6:57:53.538" v="807"/>
          <ac:spMkLst>
            <pc:docMk/>
            <pc:sldMk cId="888216183" sldId="268"/>
            <ac:spMk id="6" creationId="{CB44330D-EA18-4254-AA95-EB49948539B8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6:57:28.068" v="798"/>
          <ac:spMkLst>
            <pc:docMk/>
            <pc:sldMk cId="888216183" sldId="268"/>
            <ac:spMk id="8" creationId="{7F69E721-1290-4AB2-B9F9-EE31917AF4CC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6:57:53.538" v="807"/>
          <ac:spMkLst>
            <pc:docMk/>
            <pc:sldMk cId="888216183" sldId="268"/>
            <ac:spMk id="9" creationId="{32BC26D8-82FB-445E-AA49-62A77D7C1EE0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6:57:28.068" v="798"/>
          <ac:spMkLst>
            <pc:docMk/>
            <pc:sldMk cId="888216183" sldId="268"/>
            <ac:spMk id="11" creationId="{4E2ED6F9-63C3-4A8D-9BB4-1EA62533B672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6:57:28.068" v="798"/>
          <ac:spMkLst>
            <pc:docMk/>
            <pc:sldMk cId="888216183" sldId="268"/>
            <ac:spMk id="13" creationId="{6D72081E-AD41-4FBB-B02B-698A68DBCA5E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6:57:28.068" v="798"/>
          <ac:spMkLst>
            <pc:docMk/>
            <pc:sldMk cId="888216183" sldId="268"/>
            <ac:spMk id="15" creationId="{716248AD-805F-41BF-9B57-FC53E5B32F98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6:57:28.068" v="798"/>
          <ac:spMkLst>
            <pc:docMk/>
            <pc:sldMk cId="888216183" sldId="268"/>
            <ac:spMk id="17" creationId="{1F82758F-B2B3-4F0A-BB90-4BFFEDD166D6}"/>
          </ac:spMkLst>
        </pc:spChg>
        <pc:picChg chg="add mod ord">
          <ac:chgData name="Hadap, Shantanu Dilip" userId="S::hada6576@stthomas.edu::dfb15c0c-8426-4920-873b-2e1848a67a6b" providerId="AD" clId="Web-{5716834F-D915-5F6C-1CAC-6C2D948E0647}" dt="2019-12-02T06:58:11.757" v="812" actId="14100"/>
          <ac:picMkLst>
            <pc:docMk/>
            <pc:sldMk cId="888216183" sldId="268"/>
            <ac:picMk id="4" creationId="{7EF2A6AA-432F-458B-A0C0-6930B7DC6615}"/>
          </ac:picMkLst>
        </pc:picChg>
      </pc:sldChg>
      <pc:sldChg chg="addSp delSp modSp mod setBg">
        <pc:chgData name="Hadap, Shantanu Dilip" userId="S::hada6576@stthomas.edu::dfb15c0c-8426-4920-873b-2e1848a67a6b" providerId="AD" clId="Web-{5716834F-D915-5F6C-1CAC-6C2D948E0647}" dt="2019-12-02T10:00:51.243" v="1518"/>
        <pc:sldMkLst>
          <pc:docMk/>
          <pc:sldMk cId="972136418" sldId="272"/>
        </pc:sldMkLst>
        <pc:spChg chg="mod">
          <ac:chgData name="Hadap, Shantanu Dilip" userId="S::hada6576@stthomas.edu::dfb15c0c-8426-4920-873b-2e1848a67a6b" providerId="AD" clId="Web-{5716834F-D915-5F6C-1CAC-6C2D948E0647}" dt="2019-12-02T10:00:51.243" v="1518"/>
          <ac:spMkLst>
            <pc:docMk/>
            <pc:sldMk cId="972136418" sldId="272"/>
            <ac:spMk id="2" creationId="{11D5094D-960A-422D-8052-E95D03AFCD07}"/>
          </ac:spMkLst>
        </pc:spChg>
        <pc:spChg chg="add del mod">
          <ac:chgData name="Hadap, Shantanu Dilip" userId="S::hada6576@stthomas.edu::dfb15c0c-8426-4920-873b-2e1848a67a6b" providerId="AD" clId="Web-{5716834F-D915-5F6C-1CAC-6C2D948E0647}" dt="2019-12-02T09:54:52.461" v="1228"/>
          <ac:spMkLst>
            <pc:docMk/>
            <pc:sldMk cId="972136418" sldId="272"/>
            <ac:spMk id="3" creationId="{B4A1CA67-2F9E-4766-8D6D-D194615201FE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10:00:51.243" v="1518"/>
          <ac:spMkLst>
            <pc:docMk/>
            <pc:sldMk cId="972136418" sldId="272"/>
            <ac:spMk id="6" creationId="{46C2E80F-49A6-4372-B103-219D417A55ED}"/>
          </ac:spMkLst>
        </pc:spChg>
        <pc:spChg chg="add del">
          <ac:chgData name="Hadap, Shantanu Dilip" userId="S::hada6576@stthomas.edu::dfb15c0c-8426-4920-873b-2e1848a67a6b" providerId="AD" clId="Web-{5716834F-D915-5F6C-1CAC-6C2D948E0647}" dt="2019-12-02T09:54:52.430" v="1227"/>
          <ac:spMkLst>
            <pc:docMk/>
            <pc:sldMk cId="972136418" sldId="272"/>
            <ac:spMk id="10" creationId="{46C2E80F-49A6-4372-B103-219D417A55ED}"/>
          </ac:spMkLst>
        </pc:spChg>
        <pc:graphicFrameChg chg="add del">
          <ac:chgData name="Hadap, Shantanu Dilip" userId="S::hada6576@stthomas.edu::dfb15c0c-8426-4920-873b-2e1848a67a6b" providerId="AD" clId="Web-{5716834F-D915-5F6C-1CAC-6C2D948E0647}" dt="2019-12-02T09:54:52.430" v="1227"/>
          <ac:graphicFrameMkLst>
            <pc:docMk/>
            <pc:sldMk cId="972136418" sldId="272"/>
            <ac:graphicFrameMk id="5" creationId="{C062DB7E-2558-41A3-B67E-E9561B4CE16D}"/>
          </ac:graphicFrameMkLst>
        </pc:graphicFrameChg>
        <pc:graphicFrameChg chg="add mod modGraphic">
          <ac:chgData name="Hadap, Shantanu Dilip" userId="S::hada6576@stthomas.edu::dfb15c0c-8426-4920-873b-2e1848a67a6b" providerId="AD" clId="Web-{5716834F-D915-5F6C-1CAC-6C2D948E0647}" dt="2019-12-02T10:00:51.243" v="1518"/>
          <ac:graphicFrameMkLst>
            <pc:docMk/>
            <pc:sldMk cId="972136418" sldId="272"/>
            <ac:graphicFrameMk id="7" creationId="{7CD67F6F-8BDB-41D1-85F5-FCB408A67F40}"/>
          </ac:graphicFrameMkLst>
        </pc:graphicFrameChg>
      </pc:sldChg>
      <pc:sldChg chg="addSp delSp modSp new">
        <pc:chgData name="Hadap, Shantanu Dilip" userId="S::hada6576@stthomas.edu::dfb15c0c-8426-4920-873b-2e1848a67a6b" providerId="AD" clId="Web-{5716834F-D915-5F6C-1CAC-6C2D948E0647}" dt="2019-12-02T10:18:12.652" v="1745" actId="1076"/>
        <pc:sldMkLst>
          <pc:docMk/>
          <pc:sldMk cId="1679789100" sldId="273"/>
        </pc:sldMkLst>
        <pc:spChg chg="mod">
          <ac:chgData name="Hadap, Shantanu Dilip" userId="S::hada6576@stthomas.edu::dfb15c0c-8426-4920-873b-2e1848a67a6b" providerId="AD" clId="Web-{5716834F-D915-5F6C-1CAC-6C2D948E0647}" dt="2019-12-02T10:06:47.539" v="1615" actId="20577"/>
          <ac:spMkLst>
            <pc:docMk/>
            <pc:sldMk cId="1679789100" sldId="273"/>
            <ac:spMk id="2" creationId="{B1E047B8-CC86-4476-9615-FD4F07690BBF}"/>
          </ac:spMkLst>
        </pc:spChg>
        <pc:spChg chg="del">
          <ac:chgData name="Hadap, Shantanu Dilip" userId="S::hada6576@stthomas.edu::dfb15c0c-8426-4920-873b-2e1848a67a6b" providerId="AD" clId="Web-{5716834F-D915-5F6C-1CAC-6C2D948E0647}" dt="2019-12-02T10:08:34.512" v="1617"/>
          <ac:spMkLst>
            <pc:docMk/>
            <pc:sldMk cId="1679789100" sldId="273"/>
            <ac:spMk id="3" creationId="{6C25B629-A564-41AD-AFD7-0C2FB5C9A8E4}"/>
          </ac:spMkLst>
        </pc:spChg>
        <pc:spChg chg="add mod">
          <ac:chgData name="Hadap, Shantanu Dilip" userId="S::hada6576@stthomas.edu::dfb15c0c-8426-4920-873b-2e1848a67a6b" providerId="AD" clId="Web-{5716834F-D915-5F6C-1CAC-6C2D948E0647}" dt="2019-12-02T10:13:13.225" v="1674" actId="1076"/>
          <ac:spMkLst>
            <pc:docMk/>
            <pc:sldMk cId="1679789100" sldId="273"/>
            <ac:spMk id="12" creationId="{A54365D3-1BCA-42ED-B925-A4246FB04F59}"/>
          </ac:spMkLst>
        </pc:spChg>
        <pc:spChg chg="add mod">
          <ac:chgData name="Hadap, Shantanu Dilip" userId="S::hada6576@stthomas.edu::dfb15c0c-8426-4920-873b-2e1848a67a6b" providerId="AD" clId="Web-{5716834F-D915-5F6C-1CAC-6C2D948E0647}" dt="2019-12-02T10:12:22.567" v="1663" actId="1076"/>
          <ac:spMkLst>
            <pc:docMk/>
            <pc:sldMk cId="1679789100" sldId="273"/>
            <ac:spMk id="13" creationId="{DC778369-4307-42DD-AB7D-11318005D52E}"/>
          </ac:spMkLst>
        </pc:spChg>
        <pc:spChg chg="add mod">
          <ac:chgData name="Hadap, Shantanu Dilip" userId="S::hada6576@stthomas.edu::dfb15c0c-8426-4920-873b-2e1848a67a6b" providerId="AD" clId="Web-{5716834F-D915-5F6C-1CAC-6C2D948E0647}" dt="2019-12-02T10:17:50.495" v="1740" actId="1076"/>
          <ac:spMkLst>
            <pc:docMk/>
            <pc:sldMk cId="1679789100" sldId="273"/>
            <ac:spMk id="14" creationId="{63C8B952-3EEF-43BD-9498-FD7992F5150F}"/>
          </ac:spMkLst>
        </pc:spChg>
        <pc:spChg chg="add mod">
          <ac:chgData name="Hadap, Shantanu Dilip" userId="S::hada6576@stthomas.edu::dfb15c0c-8426-4920-873b-2e1848a67a6b" providerId="AD" clId="Web-{5716834F-D915-5F6C-1CAC-6C2D948E0647}" dt="2019-12-02T10:18:01.761" v="1742" actId="1076"/>
          <ac:spMkLst>
            <pc:docMk/>
            <pc:sldMk cId="1679789100" sldId="273"/>
            <ac:spMk id="15" creationId="{D7048C44-EDAE-4A51-A95D-200E9B1CD12A}"/>
          </ac:spMkLst>
        </pc:spChg>
        <pc:spChg chg="add mod">
          <ac:chgData name="Hadap, Shantanu Dilip" userId="S::hada6576@stthomas.edu::dfb15c0c-8426-4920-873b-2e1848a67a6b" providerId="AD" clId="Web-{5716834F-D915-5F6C-1CAC-6C2D948E0647}" dt="2019-12-02T10:17:55.964" v="1741" actId="1076"/>
          <ac:spMkLst>
            <pc:docMk/>
            <pc:sldMk cId="1679789100" sldId="273"/>
            <ac:spMk id="16" creationId="{924ACDB2-9C56-4642-8B81-D06E62950A50}"/>
          </ac:spMkLst>
        </pc:spChg>
        <pc:spChg chg="add mod">
          <ac:chgData name="Hadap, Shantanu Dilip" userId="S::hada6576@stthomas.edu::dfb15c0c-8426-4920-873b-2e1848a67a6b" providerId="AD" clId="Web-{5716834F-D915-5F6C-1CAC-6C2D948E0647}" dt="2019-12-02T10:15:07.438" v="1706" actId="1076"/>
          <ac:spMkLst>
            <pc:docMk/>
            <pc:sldMk cId="1679789100" sldId="273"/>
            <ac:spMk id="17" creationId="{84CBE508-571C-4D74-8BFE-8897D5612D2C}"/>
          </ac:spMkLst>
        </pc:spChg>
        <pc:spChg chg="add mod">
          <ac:chgData name="Hadap, Shantanu Dilip" userId="S::hada6576@stthomas.edu::dfb15c0c-8426-4920-873b-2e1848a67a6b" providerId="AD" clId="Web-{5716834F-D915-5F6C-1CAC-6C2D948E0647}" dt="2019-12-02T10:18:07.136" v="1743" actId="1076"/>
          <ac:spMkLst>
            <pc:docMk/>
            <pc:sldMk cId="1679789100" sldId="273"/>
            <ac:spMk id="18" creationId="{04870EBB-FA6A-44D2-AD46-FB37924D3210}"/>
          </ac:spMkLst>
        </pc:spChg>
        <pc:spChg chg="add mod">
          <ac:chgData name="Hadap, Shantanu Dilip" userId="S::hada6576@stthomas.edu::dfb15c0c-8426-4920-873b-2e1848a67a6b" providerId="AD" clId="Web-{5716834F-D915-5F6C-1CAC-6C2D948E0647}" dt="2019-12-02T10:18:09.621" v="1744" actId="1076"/>
          <ac:spMkLst>
            <pc:docMk/>
            <pc:sldMk cId="1679789100" sldId="273"/>
            <ac:spMk id="19" creationId="{A0A5AF52-3E87-4FFE-9A94-D7B831B03ADC}"/>
          </ac:spMkLst>
        </pc:spChg>
        <pc:spChg chg="add mod">
          <ac:chgData name="Hadap, Shantanu Dilip" userId="S::hada6576@stthomas.edu::dfb15c0c-8426-4920-873b-2e1848a67a6b" providerId="AD" clId="Web-{5716834F-D915-5F6C-1CAC-6C2D948E0647}" dt="2019-12-02T10:18:12.652" v="1745" actId="1076"/>
          <ac:spMkLst>
            <pc:docMk/>
            <pc:sldMk cId="1679789100" sldId="273"/>
            <ac:spMk id="20" creationId="{ED90FBCD-35CA-4591-89CB-91F8A7A82E49}"/>
          </ac:spMkLst>
        </pc:spChg>
        <pc:picChg chg="add mod ord">
          <ac:chgData name="Hadap, Shantanu Dilip" userId="S::hada6576@stthomas.edu::dfb15c0c-8426-4920-873b-2e1848a67a6b" providerId="AD" clId="Web-{5716834F-D915-5F6C-1CAC-6C2D948E0647}" dt="2019-12-02T10:10:46.814" v="1641" actId="1076"/>
          <ac:picMkLst>
            <pc:docMk/>
            <pc:sldMk cId="1679789100" sldId="273"/>
            <ac:picMk id="4" creationId="{5DF0CC59-FD30-415A-9F7A-9C5BAE699201}"/>
          </ac:picMkLst>
        </pc:picChg>
        <pc:picChg chg="add mod">
          <ac:chgData name="Hadap, Shantanu Dilip" userId="S::hada6576@stthomas.edu::dfb15c0c-8426-4920-873b-2e1848a67a6b" providerId="AD" clId="Web-{5716834F-D915-5F6C-1CAC-6C2D948E0647}" dt="2019-12-02T10:10:16.125" v="1632" actId="1076"/>
          <ac:picMkLst>
            <pc:docMk/>
            <pc:sldMk cId="1679789100" sldId="273"/>
            <ac:picMk id="6" creationId="{EEF170CE-F69E-4156-8978-33A4470FC353}"/>
          </ac:picMkLst>
        </pc:picChg>
        <pc:picChg chg="add mod">
          <ac:chgData name="Hadap, Shantanu Dilip" userId="S::hada6576@stthomas.edu::dfb15c0c-8426-4920-873b-2e1848a67a6b" providerId="AD" clId="Web-{5716834F-D915-5F6C-1CAC-6C2D948E0647}" dt="2019-12-02T10:10:44.548" v="1640" actId="1076"/>
          <ac:picMkLst>
            <pc:docMk/>
            <pc:sldMk cId="1679789100" sldId="273"/>
            <ac:picMk id="8" creationId="{D9DFCF7B-F5A2-4BDA-817C-80121F70E2E6}"/>
          </ac:picMkLst>
        </pc:picChg>
        <pc:picChg chg="add mod">
          <ac:chgData name="Hadap, Shantanu Dilip" userId="S::hada6576@stthomas.edu::dfb15c0c-8426-4920-873b-2e1848a67a6b" providerId="AD" clId="Web-{5716834F-D915-5F6C-1CAC-6C2D948E0647}" dt="2019-12-02T10:10:36.126" v="1637" actId="14100"/>
          <ac:picMkLst>
            <pc:docMk/>
            <pc:sldMk cId="1679789100" sldId="273"/>
            <ac:picMk id="10" creationId="{B54DB124-45C9-40EA-8FBB-BE4E90C016A6}"/>
          </ac:picMkLst>
        </pc:picChg>
        <pc:picChg chg="add mod">
          <ac:chgData name="Hadap, Shantanu Dilip" userId="S::hada6576@stthomas.edu::dfb15c0c-8426-4920-873b-2e1848a67a6b" providerId="AD" clId="Web-{5716834F-D915-5F6C-1CAC-6C2D948E0647}" dt="2019-12-02T10:17:38.698" v="1739" actId="14100"/>
          <ac:picMkLst>
            <pc:docMk/>
            <pc:sldMk cId="1679789100" sldId="273"/>
            <ac:picMk id="21" creationId="{2622C8A1-BDE7-47E3-B5C1-EE5EE4191554}"/>
          </ac:picMkLst>
        </pc:picChg>
      </pc:sldChg>
    </pc:docChg>
  </pc:docChgLst>
  <pc:docChgLst>
    <pc:chgData name="Kolakaluri, Rajkumar" userId="S::kola7468@stthomas.edu::0b7cbba8-be48-4865-ad45-fb5a89cf623c" providerId="AD" clId="Web-{72F14F4A-358B-75E8-2309-8B09FE26EF9B}"/>
    <pc:docChg chg="modSld">
      <pc:chgData name="Kolakaluri, Rajkumar" userId="S::kola7468@stthomas.edu::0b7cbba8-be48-4865-ad45-fb5a89cf623c" providerId="AD" clId="Web-{72F14F4A-358B-75E8-2309-8B09FE26EF9B}" dt="2019-12-02T06:22:58.812" v="29" actId="20577"/>
      <pc:docMkLst>
        <pc:docMk/>
      </pc:docMkLst>
      <pc:sldChg chg="modSp">
        <pc:chgData name="Kolakaluri, Rajkumar" userId="S::kola7468@stthomas.edu::0b7cbba8-be48-4865-ad45-fb5a89cf623c" providerId="AD" clId="Web-{72F14F4A-358B-75E8-2309-8B09FE26EF9B}" dt="2019-12-02T06:21:42.173" v="5" actId="20577"/>
        <pc:sldMkLst>
          <pc:docMk/>
          <pc:sldMk cId="3792912755" sldId="260"/>
        </pc:sldMkLst>
        <pc:spChg chg="mod">
          <ac:chgData name="Kolakaluri, Rajkumar" userId="S::kola7468@stthomas.edu::0b7cbba8-be48-4865-ad45-fb5a89cf623c" providerId="AD" clId="Web-{72F14F4A-358B-75E8-2309-8B09FE26EF9B}" dt="2019-12-02T06:21:42.173" v="5" actId="20577"/>
          <ac:spMkLst>
            <pc:docMk/>
            <pc:sldMk cId="3792912755" sldId="260"/>
            <ac:spMk id="3" creationId="{1D2A71B2-702F-476F-A549-1050BC048989}"/>
          </ac:spMkLst>
        </pc:spChg>
      </pc:sldChg>
      <pc:sldChg chg="modSp">
        <pc:chgData name="Kolakaluri, Rajkumar" userId="S::kola7468@stthomas.edu::0b7cbba8-be48-4865-ad45-fb5a89cf623c" providerId="AD" clId="Web-{72F14F4A-358B-75E8-2309-8B09FE26EF9B}" dt="2019-12-02T06:22:58.812" v="28" actId="20577"/>
        <pc:sldMkLst>
          <pc:docMk/>
          <pc:sldMk cId="1394388539" sldId="263"/>
        </pc:sldMkLst>
        <pc:spChg chg="mod">
          <ac:chgData name="Kolakaluri, Rajkumar" userId="S::kola7468@stthomas.edu::0b7cbba8-be48-4865-ad45-fb5a89cf623c" providerId="AD" clId="Web-{72F14F4A-358B-75E8-2309-8B09FE26EF9B}" dt="2019-12-02T06:22:58.812" v="28" actId="20577"/>
          <ac:spMkLst>
            <pc:docMk/>
            <pc:sldMk cId="1394388539" sldId="263"/>
            <ac:spMk id="3" creationId="{8A8AD854-9507-4B17-A862-F5FC49C9C267}"/>
          </ac:spMkLst>
        </pc:spChg>
      </pc:sldChg>
    </pc:docChg>
  </pc:docChgLst>
  <pc:docChgLst>
    <pc:chgData name="Hadap, Shantanu Dilip" userId="S::hada6576@stthomas.edu::dfb15c0c-8426-4920-873b-2e1848a67a6b" providerId="AD" clId="Web-{5ED6C44D-0A27-9ECA-391A-7DACE707ABE8}"/>
    <pc:docChg chg="addSld modSld">
      <pc:chgData name="Hadap, Shantanu Dilip" userId="S::hada6576@stthomas.edu::dfb15c0c-8426-4920-873b-2e1848a67a6b" providerId="AD" clId="Web-{5ED6C44D-0A27-9ECA-391A-7DACE707ABE8}" dt="2019-12-02T09:27:26.925" v="453" actId="20577"/>
      <pc:docMkLst>
        <pc:docMk/>
      </pc:docMkLst>
      <pc:sldChg chg="addSp delSp modSp">
        <pc:chgData name="Hadap, Shantanu Dilip" userId="S::hada6576@stthomas.edu::dfb15c0c-8426-4920-873b-2e1848a67a6b" providerId="AD" clId="Web-{5ED6C44D-0A27-9ECA-391A-7DACE707ABE8}" dt="2019-12-02T09:20:17.431" v="385" actId="20577"/>
        <pc:sldMkLst>
          <pc:docMk/>
          <pc:sldMk cId="2258962778" sldId="261"/>
        </pc:sldMkLst>
        <pc:spChg chg="mod">
          <ac:chgData name="Hadap, Shantanu Dilip" userId="S::hada6576@stthomas.edu::dfb15c0c-8426-4920-873b-2e1848a67a6b" providerId="AD" clId="Web-{5ED6C44D-0A27-9ECA-391A-7DACE707ABE8}" dt="2019-12-02T09:11:02.255" v="95" actId="20577"/>
          <ac:spMkLst>
            <pc:docMk/>
            <pc:sldMk cId="2258962778" sldId="261"/>
            <ac:spMk id="2" creationId="{7A1DF94D-244D-4E84-88E5-002613C21245}"/>
          </ac:spMkLst>
        </pc:spChg>
        <pc:spChg chg="mod">
          <ac:chgData name="Hadap, Shantanu Dilip" userId="S::hada6576@stthomas.edu::dfb15c0c-8426-4920-873b-2e1848a67a6b" providerId="AD" clId="Web-{5ED6C44D-0A27-9ECA-391A-7DACE707ABE8}" dt="2019-12-02T09:20:17.431" v="385" actId="20577"/>
          <ac:spMkLst>
            <pc:docMk/>
            <pc:sldMk cId="2258962778" sldId="261"/>
            <ac:spMk id="3" creationId="{60616FDE-2377-4669-B395-E5C8D3039851}"/>
          </ac:spMkLst>
        </pc:spChg>
        <pc:picChg chg="add del mod">
          <ac:chgData name="Hadap, Shantanu Dilip" userId="S::hada6576@stthomas.edu::dfb15c0c-8426-4920-873b-2e1848a67a6b" providerId="AD" clId="Web-{5ED6C44D-0A27-9ECA-391A-7DACE707ABE8}" dt="2019-12-02T09:10:20.177" v="23" actId="1076"/>
          <ac:picMkLst>
            <pc:docMk/>
            <pc:sldMk cId="2258962778" sldId="261"/>
            <ac:picMk id="4" creationId="{2926E519-5931-4DAD-A2EC-DE5D5F8E9965}"/>
          </ac:picMkLst>
        </pc:picChg>
        <pc:picChg chg="del mod">
          <ac:chgData name="Hadap, Shantanu Dilip" userId="S::hada6576@stthomas.edu::dfb15c0c-8426-4920-873b-2e1848a67a6b" providerId="AD" clId="Web-{5ED6C44D-0A27-9ECA-391A-7DACE707ABE8}" dt="2019-12-02T09:10:24.084" v="25"/>
          <ac:picMkLst>
            <pc:docMk/>
            <pc:sldMk cId="2258962778" sldId="261"/>
            <ac:picMk id="6" creationId="{49959C67-B634-4A0F-B496-54305F197280}"/>
          </ac:picMkLst>
        </pc:picChg>
      </pc:sldChg>
      <pc:sldChg chg="modSp">
        <pc:chgData name="Hadap, Shantanu Dilip" userId="S::hada6576@stthomas.edu::dfb15c0c-8426-4920-873b-2e1848a67a6b" providerId="AD" clId="Web-{5ED6C44D-0A27-9ECA-391A-7DACE707ABE8}" dt="2019-12-02T09:24:05.314" v="446" actId="20577"/>
        <pc:sldMkLst>
          <pc:docMk/>
          <pc:sldMk cId="1394388539" sldId="263"/>
        </pc:sldMkLst>
        <pc:spChg chg="mod">
          <ac:chgData name="Hadap, Shantanu Dilip" userId="S::hada6576@stthomas.edu::dfb15c0c-8426-4920-873b-2e1848a67a6b" providerId="AD" clId="Web-{5ED6C44D-0A27-9ECA-391A-7DACE707ABE8}" dt="2019-12-02T09:24:05.314" v="446" actId="20577"/>
          <ac:spMkLst>
            <pc:docMk/>
            <pc:sldMk cId="1394388539" sldId="263"/>
            <ac:spMk id="3" creationId="{8A8AD854-9507-4B17-A862-F5FC49C9C267}"/>
          </ac:spMkLst>
        </pc:spChg>
      </pc:sldChg>
      <pc:sldChg chg="modSp add replId">
        <pc:chgData name="Hadap, Shantanu Dilip" userId="S::hada6576@stthomas.edu::dfb15c0c-8426-4920-873b-2e1848a67a6b" providerId="AD" clId="Web-{5ED6C44D-0A27-9ECA-391A-7DACE707ABE8}" dt="2019-12-02T09:27:26.925" v="452" actId="20577"/>
        <pc:sldMkLst>
          <pc:docMk/>
          <pc:sldMk cId="4042427082" sldId="269"/>
        </pc:sldMkLst>
        <pc:spChg chg="mod">
          <ac:chgData name="Hadap, Shantanu Dilip" userId="S::hada6576@stthomas.edu::dfb15c0c-8426-4920-873b-2e1848a67a6b" providerId="AD" clId="Web-{5ED6C44D-0A27-9ECA-391A-7DACE707ABE8}" dt="2019-12-02T09:27:26.925" v="452" actId="20577"/>
          <ac:spMkLst>
            <pc:docMk/>
            <pc:sldMk cId="4042427082" sldId="269"/>
            <ac:spMk id="3" creationId="{60616FDE-2377-4669-B395-E5C8D3039851}"/>
          </ac:spMkLst>
        </pc:spChg>
      </pc:sldChg>
    </pc:docChg>
  </pc:docChgLst>
  <pc:docChgLst>
    <pc:chgData name="Dedon, James M." userId="S::dedo3671@stthomas.edu::03e7be25-434d-4c4e-b1bc-26402b08d982" providerId="AD" clId="Web-{DB01FF7B-00CE-5EC0-08B9-09184D9FE684}"/>
    <pc:docChg chg="modSld">
      <pc:chgData name="Dedon, James M." userId="S::dedo3671@stthomas.edu::03e7be25-434d-4c4e-b1bc-26402b08d982" providerId="AD" clId="Web-{DB01FF7B-00CE-5EC0-08B9-09184D9FE684}" dt="2019-12-02T01:20:50.350" v="596" actId="20577"/>
      <pc:docMkLst>
        <pc:docMk/>
      </pc:docMkLst>
      <pc:sldChg chg="addSp modSp">
        <pc:chgData name="Dedon, James M." userId="S::dedo3671@stthomas.edu::03e7be25-434d-4c4e-b1bc-26402b08d982" providerId="AD" clId="Web-{DB01FF7B-00CE-5EC0-08B9-09184D9FE684}" dt="2019-12-02T00:55:32.041" v="45" actId="1076"/>
        <pc:sldMkLst>
          <pc:docMk/>
          <pc:sldMk cId="2742333428" sldId="259"/>
        </pc:sldMkLst>
        <pc:spChg chg="mod">
          <ac:chgData name="Dedon, James M." userId="S::dedo3671@stthomas.edu::03e7be25-434d-4c4e-b1bc-26402b08d982" providerId="AD" clId="Web-{DB01FF7B-00CE-5EC0-08B9-09184D9FE684}" dt="2019-12-02T00:54:41.415" v="40" actId="20577"/>
          <ac:spMkLst>
            <pc:docMk/>
            <pc:sldMk cId="2742333428" sldId="259"/>
            <ac:spMk id="3" creationId="{CA1A03BE-6AD7-496E-AFAD-E74379D17A51}"/>
          </ac:spMkLst>
        </pc:spChg>
        <pc:picChg chg="add mod">
          <ac:chgData name="Dedon, James M." userId="S::dedo3671@stthomas.edu::03e7be25-434d-4c4e-b1bc-26402b08d982" providerId="AD" clId="Web-{DB01FF7B-00CE-5EC0-08B9-09184D9FE684}" dt="2019-12-02T00:55:32.041" v="45" actId="1076"/>
          <ac:picMkLst>
            <pc:docMk/>
            <pc:sldMk cId="2742333428" sldId="259"/>
            <ac:picMk id="4" creationId="{4B4B4938-10D9-4CFC-B4CF-7D910368318A}"/>
          </ac:picMkLst>
        </pc:picChg>
        <pc:picChg chg="add mod">
          <ac:chgData name="Dedon, James M." userId="S::dedo3671@stthomas.edu::03e7be25-434d-4c4e-b1bc-26402b08d982" providerId="AD" clId="Web-{DB01FF7B-00CE-5EC0-08B9-09184D9FE684}" dt="2019-12-02T00:54:20.712" v="39" actId="14100"/>
          <ac:picMkLst>
            <pc:docMk/>
            <pc:sldMk cId="2742333428" sldId="259"/>
            <ac:picMk id="6" creationId="{61E44F13-00D3-47D6-996E-E8FFFA038CD5}"/>
          </ac:picMkLst>
        </pc:picChg>
      </pc:sldChg>
      <pc:sldChg chg="modSp">
        <pc:chgData name="Dedon, James M." userId="S::dedo3671@stthomas.edu::03e7be25-434d-4c4e-b1bc-26402b08d982" providerId="AD" clId="Web-{DB01FF7B-00CE-5EC0-08B9-09184D9FE684}" dt="2019-12-02T01:19:01.333" v="588" actId="20577"/>
        <pc:sldMkLst>
          <pc:docMk/>
          <pc:sldMk cId="3792912755" sldId="260"/>
        </pc:sldMkLst>
        <pc:spChg chg="mod">
          <ac:chgData name="Dedon, James M." userId="S::dedo3671@stthomas.edu::03e7be25-434d-4c4e-b1bc-26402b08d982" providerId="AD" clId="Web-{DB01FF7B-00CE-5EC0-08B9-09184D9FE684}" dt="2019-12-02T01:19:01.333" v="588" actId="20577"/>
          <ac:spMkLst>
            <pc:docMk/>
            <pc:sldMk cId="3792912755" sldId="260"/>
            <ac:spMk id="3" creationId="{1D2A71B2-702F-476F-A549-1050BC048989}"/>
          </ac:spMkLst>
        </pc:spChg>
      </pc:sldChg>
      <pc:sldChg chg="addSp modSp">
        <pc:chgData name="Dedon, James M." userId="S::dedo3671@stthomas.edu::03e7be25-434d-4c4e-b1bc-26402b08d982" providerId="AD" clId="Web-{DB01FF7B-00CE-5EC0-08B9-09184D9FE684}" dt="2019-12-02T01:06:43.859" v="285" actId="14100"/>
        <pc:sldMkLst>
          <pc:docMk/>
          <pc:sldMk cId="2258962778" sldId="261"/>
        </pc:sldMkLst>
        <pc:spChg chg="mod">
          <ac:chgData name="Dedon, James M." userId="S::dedo3671@stthomas.edu::03e7be25-434d-4c4e-b1bc-26402b08d982" providerId="AD" clId="Web-{DB01FF7B-00CE-5EC0-08B9-09184D9FE684}" dt="2019-12-02T01:05:56.718" v="279" actId="20577"/>
          <ac:spMkLst>
            <pc:docMk/>
            <pc:sldMk cId="2258962778" sldId="261"/>
            <ac:spMk id="3" creationId="{60616FDE-2377-4669-B395-E5C8D3039851}"/>
          </ac:spMkLst>
        </pc:spChg>
        <pc:picChg chg="add mod">
          <ac:chgData name="Dedon, James M." userId="S::dedo3671@stthomas.edu::03e7be25-434d-4c4e-b1bc-26402b08d982" providerId="AD" clId="Web-{DB01FF7B-00CE-5EC0-08B9-09184D9FE684}" dt="2019-12-02T01:04:07.498" v="254" actId="1076"/>
          <ac:picMkLst>
            <pc:docMk/>
            <pc:sldMk cId="2258962778" sldId="261"/>
            <ac:picMk id="4" creationId="{2926E519-5931-4DAD-A2EC-DE5D5F8E9965}"/>
          </ac:picMkLst>
        </pc:picChg>
        <pc:picChg chg="add mod">
          <ac:chgData name="Dedon, James M." userId="S::dedo3671@stthomas.edu::03e7be25-434d-4c4e-b1bc-26402b08d982" providerId="AD" clId="Web-{DB01FF7B-00CE-5EC0-08B9-09184D9FE684}" dt="2019-12-02T01:06:43.859" v="285" actId="14100"/>
          <ac:picMkLst>
            <pc:docMk/>
            <pc:sldMk cId="2258962778" sldId="261"/>
            <ac:picMk id="6" creationId="{49959C67-B634-4A0F-B496-54305F197280}"/>
          </ac:picMkLst>
        </pc:picChg>
      </pc:sldChg>
      <pc:sldChg chg="addSp delSp modSp">
        <pc:chgData name="Dedon, James M." userId="S::dedo3671@stthomas.edu::03e7be25-434d-4c4e-b1bc-26402b08d982" providerId="AD" clId="Web-{DB01FF7B-00CE-5EC0-08B9-09184D9FE684}" dt="2019-12-02T01:20:50.350" v="595" actId="20577"/>
        <pc:sldMkLst>
          <pc:docMk/>
          <pc:sldMk cId="3222714332" sldId="262"/>
        </pc:sldMkLst>
        <pc:spChg chg="del">
          <ac:chgData name="Dedon, James M." userId="S::dedo3671@stthomas.edu::03e7be25-434d-4c4e-b1bc-26402b08d982" providerId="AD" clId="Web-{DB01FF7B-00CE-5EC0-08B9-09184D9FE684}" dt="2019-12-02T00:49:42.647" v="5"/>
          <ac:spMkLst>
            <pc:docMk/>
            <pc:sldMk cId="3222714332" sldId="262"/>
            <ac:spMk id="3" creationId="{ECF05A57-1FBB-454D-93F5-02446743E05F}"/>
          </ac:spMkLst>
        </pc:spChg>
        <pc:spChg chg="add mod">
          <ac:chgData name="Dedon, James M." userId="S::dedo3671@stthomas.edu::03e7be25-434d-4c4e-b1bc-26402b08d982" providerId="AD" clId="Web-{DB01FF7B-00CE-5EC0-08B9-09184D9FE684}" dt="2019-12-02T01:20:50.350" v="595" actId="20577"/>
          <ac:spMkLst>
            <pc:docMk/>
            <pc:sldMk cId="3222714332" sldId="262"/>
            <ac:spMk id="10" creationId="{CAD12E9E-B348-4FAF-999E-CA372F27872D}"/>
          </ac:spMkLst>
        </pc:spChg>
        <pc:picChg chg="add mod ord">
          <ac:chgData name="Dedon, James M." userId="S::dedo3671@stthomas.edu::03e7be25-434d-4c4e-b1bc-26402b08d982" providerId="AD" clId="Web-{DB01FF7B-00CE-5EC0-08B9-09184D9FE684}" dt="2019-12-02T00:49:45.163" v="7" actId="1076"/>
          <ac:picMkLst>
            <pc:docMk/>
            <pc:sldMk cId="3222714332" sldId="262"/>
            <ac:picMk id="4" creationId="{EC59514B-F075-4D04-9EAB-AEA6BF1D0DEE}"/>
          </ac:picMkLst>
        </pc:picChg>
        <pc:picChg chg="add mod">
          <ac:chgData name="Dedon, James M." userId="S::dedo3671@stthomas.edu::03e7be25-434d-4c4e-b1bc-26402b08d982" providerId="AD" clId="Web-{DB01FF7B-00CE-5EC0-08B9-09184D9FE684}" dt="2019-12-02T00:51:00.164" v="14" actId="1076"/>
          <ac:picMkLst>
            <pc:docMk/>
            <pc:sldMk cId="3222714332" sldId="262"/>
            <ac:picMk id="6" creationId="{A315E57E-ACA6-4EF2-9ED9-13F0C6CDC4EF}"/>
          </ac:picMkLst>
        </pc:picChg>
        <pc:picChg chg="add mod">
          <ac:chgData name="Dedon, James M." userId="S::dedo3671@stthomas.edu::03e7be25-434d-4c4e-b1bc-26402b08d982" providerId="AD" clId="Web-{DB01FF7B-00CE-5EC0-08B9-09184D9FE684}" dt="2019-12-02T00:50:53.539" v="13" actId="1076"/>
          <ac:picMkLst>
            <pc:docMk/>
            <pc:sldMk cId="3222714332" sldId="262"/>
            <ac:picMk id="8" creationId="{B18C0E15-D00B-495C-A776-D8E1262FDA39}"/>
          </ac:picMkLst>
        </pc:picChg>
      </pc:sldChg>
    </pc:docChg>
  </pc:docChgLst>
  <pc:docChgLst>
    <pc:chgData name="Kolakaluri, Rajkumar" userId="S::kola7468@stthomas.edu::0b7cbba8-be48-4865-ad45-fb5a89cf623c" providerId="AD" clId="Web-{A6C30A67-5152-D5A9-EDE5-25DB24FBEE31}"/>
    <pc:docChg chg="modSld">
      <pc:chgData name="Kolakaluri, Rajkumar" userId="S::kola7468@stthomas.edu::0b7cbba8-be48-4865-ad45-fb5a89cf623c" providerId="AD" clId="Web-{A6C30A67-5152-D5A9-EDE5-25DB24FBEE31}" dt="2019-12-01T19:37:16.554" v="106" actId="20577"/>
      <pc:docMkLst>
        <pc:docMk/>
      </pc:docMkLst>
      <pc:sldChg chg="modSp">
        <pc:chgData name="Kolakaluri, Rajkumar" userId="S::kola7468@stthomas.edu::0b7cbba8-be48-4865-ad45-fb5a89cf623c" providerId="AD" clId="Web-{A6C30A67-5152-D5A9-EDE5-25DB24FBEE31}" dt="2019-12-01T19:29:40.633" v="68" actId="20577"/>
        <pc:sldMkLst>
          <pc:docMk/>
          <pc:sldMk cId="691951200" sldId="257"/>
        </pc:sldMkLst>
        <pc:spChg chg="mod">
          <ac:chgData name="Kolakaluri, Rajkumar" userId="S::kola7468@stthomas.edu::0b7cbba8-be48-4865-ad45-fb5a89cf623c" providerId="AD" clId="Web-{A6C30A67-5152-D5A9-EDE5-25DB24FBEE31}" dt="2019-12-01T19:29:40.633" v="68" actId="20577"/>
          <ac:spMkLst>
            <pc:docMk/>
            <pc:sldMk cId="691951200" sldId="257"/>
            <ac:spMk id="3" creationId="{314B6539-A686-4584-BFC7-47044451B622}"/>
          </ac:spMkLst>
        </pc:spChg>
      </pc:sldChg>
      <pc:sldChg chg="modSp">
        <pc:chgData name="Kolakaluri, Rajkumar" userId="S::kola7468@stthomas.edu::0b7cbba8-be48-4865-ad45-fb5a89cf623c" providerId="AD" clId="Web-{A6C30A67-5152-D5A9-EDE5-25DB24FBEE31}" dt="2019-12-01T19:37:16.554" v="105" actId="20577"/>
        <pc:sldMkLst>
          <pc:docMk/>
          <pc:sldMk cId="2742333428" sldId="259"/>
        </pc:sldMkLst>
        <pc:spChg chg="mod">
          <ac:chgData name="Kolakaluri, Rajkumar" userId="S::kola7468@stthomas.edu::0b7cbba8-be48-4865-ad45-fb5a89cf623c" providerId="AD" clId="Web-{A6C30A67-5152-D5A9-EDE5-25DB24FBEE31}" dt="2019-12-01T19:37:16.554" v="105" actId="20577"/>
          <ac:spMkLst>
            <pc:docMk/>
            <pc:sldMk cId="2742333428" sldId="259"/>
            <ac:spMk id="3" creationId="{CA1A03BE-6AD7-496E-AFAD-E74379D17A51}"/>
          </ac:spMkLst>
        </pc:spChg>
      </pc:sldChg>
    </pc:docChg>
  </pc:docChgLst>
  <pc:docChgLst>
    <pc:chgData name="Hadap, Shantanu Dilip" userId="S::hada6576@stthomas.edu::dfb15c0c-8426-4920-873b-2e1848a67a6b" providerId="AD" clId="Web-{BE8CFCBB-8D0B-ABCC-7E85-B9BB93A95ECB}"/>
    <pc:docChg chg="addSld delSld modSld sldOrd">
      <pc:chgData name="Hadap, Shantanu Dilip" userId="S::hada6576@stthomas.edu::dfb15c0c-8426-4920-873b-2e1848a67a6b" providerId="AD" clId="Web-{BE8CFCBB-8D0B-ABCC-7E85-B9BB93A95ECB}" dt="2019-12-02T09:49:58.896" v="422" actId="20577"/>
      <pc:docMkLst>
        <pc:docMk/>
      </pc:docMkLst>
      <pc:sldChg chg="addSp delSp modSp mod setBg">
        <pc:chgData name="Hadap, Shantanu Dilip" userId="S::hada6576@stthomas.edu::dfb15c0c-8426-4920-873b-2e1848a67a6b" providerId="AD" clId="Web-{BE8CFCBB-8D0B-ABCC-7E85-B9BB93A95ECB}" dt="2019-12-02T09:36:45.257" v="46"/>
        <pc:sldMkLst>
          <pc:docMk/>
          <pc:sldMk cId="2742333428" sldId="259"/>
        </pc:sldMkLst>
        <pc:spChg chg="mod">
          <ac:chgData name="Hadap, Shantanu Dilip" userId="S::hada6576@stthomas.edu::dfb15c0c-8426-4920-873b-2e1848a67a6b" providerId="AD" clId="Web-{BE8CFCBB-8D0B-ABCC-7E85-B9BB93A95ECB}" dt="2019-12-02T09:36:45.257" v="46"/>
          <ac:spMkLst>
            <pc:docMk/>
            <pc:sldMk cId="2742333428" sldId="259"/>
            <ac:spMk id="2" creationId="{11F30E5C-1D56-4800-9037-4F64301138E1}"/>
          </ac:spMkLst>
        </pc:spChg>
        <pc:spChg chg="mod">
          <ac:chgData name="Hadap, Shantanu Dilip" userId="S::hada6576@stthomas.edu::dfb15c0c-8426-4920-873b-2e1848a67a6b" providerId="AD" clId="Web-{BE8CFCBB-8D0B-ABCC-7E85-B9BB93A95ECB}" dt="2019-12-02T09:36:45.257" v="46"/>
          <ac:spMkLst>
            <pc:docMk/>
            <pc:sldMk cId="2742333428" sldId="259"/>
            <ac:spMk id="3" creationId="{CA1A03BE-6AD7-496E-AFAD-E74379D17A51}"/>
          </ac:spMkLst>
        </pc:spChg>
        <pc:spChg chg="add del">
          <ac:chgData name="Hadap, Shantanu Dilip" userId="S::hada6576@stthomas.edu::dfb15c0c-8426-4920-873b-2e1848a67a6b" providerId="AD" clId="Web-{BE8CFCBB-8D0B-ABCC-7E85-B9BB93A95ECB}" dt="2019-12-02T09:36:45.257" v="46"/>
          <ac:spMkLst>
            <pc:docMk/>
            <pc:sldMk cId="2742333428" sldId="259"/>
            <ac:spMk id="8" creationId="{F98ED85F-DCEE-4B50-802E-71A6E3E12B04}"/>
          </ac:spMkLst>
        </pc:spChg>
      </pc:sldChg>
      <pc:sldChg chg="modSp">
        <pc:chgData name="Hadap, Shantanu Dilip" userId="S::hada6576@stthomas.edu::dfb15c0c-8426-4920-873b-2e1848a67a6b" providerId="AD" clId="Web-{BE8CFCBB-8D0B-ABCC-7E85-B9BB93A95ECB}" dt="2019-12-02T09:42:22.792" v="316" actId="20577"/>
        <pc:sldMkLst>
          <pc:docMk/>
          <pc:sldMk cId="3792912755" sldId="260"/>
        </pc:sldMkLst>
        <pc:spChg chg="mod">
          <ac:chgData name="Hadap, Shantanu Dilip" userId="S::hada6576@stthomas.edu::dfb15c0c-8426-4920-873b-2e1848a67a6b" providerId="AD" clId="Web-{BE8CFCBB-8D0B-ABCC-7E85-B9BB93A95ECB}" dt="2019-12-02T09:42:22.792" v="316" actId="20577"/>
          <ac:spMkLst>
            <pc:docMk/>
            <pc:sldMk cId="3792912755" sldId="260"/>
            <ac:spMk id="3" creationId="{1D2A71B2-702F-476F-A549-1050BC048989}"/>
          </ac:spMkLst>
        </pc:spChg>
      </pc:sldChg>
      <pc:sldChg chg="addSp modSp mod ord setBg">
        <pc:chgData name="Hadap, Shantanu Dilip" userId="S::hada6576@stthomas.edu::dfb15c0c-8426-4920-873b-2e1848a67a6b" providerId="AD" clId="Web-{BE8CFCBB-8D0B-ABCC-7E85-B9BB93A95ECB}" dt="2019-12-02T09:44:39.861" v="420" actId="20577"/>
        <pc:sldMkLst>
          <pc:docMk/>
          <pc:sldMk cId="3222714332" sldId="262"/>
        </pc:sldMkLst>
        <pc:spChg chg="mod">
          <ac:chgData name="Hadap, Shantanu Dilip" userId="S::hada6576@stthomas.edu::dfb15c0c-8426-4920-873b-2e1848a67a6b" providerId="AD" clId="Web-{BE8CFCBB-8D0B-ABCC-7E85-B9BB93A95ECB}" dt="2019-12-02T09:42:39.731" v="325"/>
          <ac:spMkLst>
            <pc:docMk/>
            <pc:sldMk cId="3222714332" sldId="262"/>
            <ac:spMk id="2" creationId="{F62754F8-0572-4FD7-8258-FCDC44F34C29}"/>
          </ac:spMkLst>
        </pc:spChg>
        <pc:spChg chg="mod">
          <ac:chgData name="Hadap, Shantanu Dilip" userId="S::hada6576@stthomas.edu::dfb15c0c-8426-4920-873b-2e1848a67a6b" providerId="AD" clId="Web-{BE8CFCBB-8D0B-ABCC-7E85-B9BB93A95ECB}" dt="2019-12-02T09:44:39.861" v="420" actId="20577"/>
          <ac:spMkLst>
            <pc:docMk/>
            <pc:sldMk cId="3222714332" sldId="262"/>
            <ac:spMk id="10" creationId="{CAD12E9E-B348-4FAF-999E-CA372F27872D}"/>
          </ac:spMkLst>
        </pc:spChg>
        <pc:spChg chg="add">
          <ac:chgData name="Hadap, Shantanu Dilip" userId="S::hada6576@stthomas.edu::dfb15c0c-8426-4920-873b-2e1848a67a6b" providerId="AD" clId="Web-{BE8CFCBB-8D0B-ABCC-7E85-B9BB93A95ECB}" dt="2019-12-02T09:42:39.731" v="325"/>
          <ac:spMkLst>
            <pc:docMk/>
            <pc:sldMk cId="3222714332" sldId="262"/>
            <ac:spMk id="15" creationId="{71A784BF-09DB-448D-99FC-B49DFC6605D5}"/>
          </ac:spMkLst>
        </pc:spChg>
        <pc:spChg chg="add">
          <ac:chgData name="Hadap, Shantanu Dilip" userId="S::hada6576@stthomas.edu::dfb15c0c-8426-4920-873b-2e1848a67a6b" providerId="AD" clId="Web-{BE8CFCBB-8D0B-ABCC-7E85-B9BB93A95ECB}" dt="2019-12-02T09:42:39.731" v="325"/>
          <ac:spMkLst>
            <pc:docMk/>
            <pc:sldMk cId="3222714332" sldId="262"/>
            <ac:spMk id="17" creationId="{917859B3-4C91-478D-929D-BB6433F90849}"/>
          </ac:spMkLst>
        </pc:spChg>
        <pc:spChg chg="add">
          <ac:chgData name="Hadap, Shantanu Dilip" userId="S::hada6576@stthomas.edu::dfb15c0c-8426-4920-873b-2e1848a67a6b" providerId="AD" clId="Web-{BE8CFCBB-8D0B-ABCC-7E85-B9BB93A95ECB}" dt="2019-12-02T09:42:39.731" v="325"/>
          <ac:spMkLst>
            <pc:docMk/>
            <pc:sldMk cId="3222714332" sldId="262"/>
            <ac:spMk id="19" creationId="{6283FBD2-A663-469F-855C-06D86E3C1161}"/>
          </ac:spMkLst>
        </pc:spChg>
        <pc:spChg chg="add">
          <ac:chgData name="Hadap, Shantanu Dilip" userId="S::hada6576@stthomas.edu::dfb15c0c-8426-4920-873b-2e1848a67a6b" providerId="AD" clId="Web-{BE8CFCBB-8D0B-ABCC-7E85-B9BB93A95ECB}" dt="2019-12-02T09:42:39.731" v="325"/>
          <ac:spMkLst>
            <pc:docMk/>
            <pc:sldMk cId="3222714332" sldId="262"/>
            <ac:spMk id="21" creationId="{8A1279FC-7441-4E55-B082-2774E6316482}"/>
          </ac:spMkLst>
        </pc:spChg>
        <pc:picChg chg="mod ord">
          <ac:chgData name="Hadap, Shantanu Dilip" userId="S::hada6576@stthomas.edu::dfb15c0c-8426-4920-873b-2e1848a67a6b" providerId="AD" clId="Web-{BE8CFCBB-8D0B-ABCC-7E85-B9BB93A95ECB}" dt="2019-12-02T09:42:39.731" v="325"/>
          <ac:picMkLst>
            <pc:docMk/>
            <pc:sldMk cId="3222714332" sldId="262"/>
            <ac:picMk id="4" creationId="{EC59514B-F075-4D04-9EAB-AEA6BF1D0DEE}"/>
          </ac:picMkLst>
        </pc:picChg>
        <pc:picChg chg="mod">
          <ac:chgData name="Hadap, Shantanu Dilip" userId="S::hada6576@stthomas.edu::dfb15c0c-8426-4920-873b-2e1848a67a6b" providerId="AD" clId="Web-{BE8CFCBB-8D0B-ABCC-7E85-B9BB93A95ECB}" dt="2019-12-02T09:42:39.731" v="325"/>
          <ac:picMkLst>
            <pc:docMk/>
            <pc:sldMk cId="3222714332" sldId="262"/>
            <ac:picMk id="6" creationId="{A315E57E-ACA6-4EF2-9ED9-13F0C6CDC4EF}"/>
          </ac:picMkLst>
        </pc:picChg>
        <pc:picChg chg="mod">
          <ac:chgData name="Hadap, Shantanu Dilip" userId="S::hada6576@stthomas.edu::dfb15c0c-8426-4920-873b-2e1848a67a6b" providerId="AD" clId="Web-{BE8CFCBB-8D0B-ABCC-7E85-B9BB93A95ECB}" dt="2019-12-02T09:42:39.731" v="325"/>
          <ac:picMkLst>
            <pc:docMk/>
            <pc:sldMk cId="3222714332" sldId="262"/>
            <ac:picMk id="8" creationId="{B18C0E15-D00B-495C-A776-D8E1262FDA39}"/>
          </ac:picMkLst>
        </pc:picChg>
      </pc:sldChg>
      <pc:sldChg chg="modSp">
        <pc:chgData name="Hadap, Shantanu Dilip" userId="S::hada6576@stthomas.edu::dfb15c0c-8426-4920-873b-2e1848a67a6b" providerId="AD" clId="Web-{BE8CFCBB-8D0B-ABCC-7E85-B9BB93A95ECB}" dt="2019-12-02T09:36:03.895" v="43" actId="1076"/>
        <pc:sldMkLst>
          <pc:docMk/>
          <pc:sldMk cId="3693506329" sldId="265"/>
        </pc:sldMkLst>
        <pc:picChg chg="mod">
          <ac:chgData name="Hadap, Shantanu Dilip" userId="S::hada6576@stthomas.edu::dfb15c0c-8426-4920-873b-2e1848a67a6b" providerId="AD" clId="Web-{BE8CFCBB-8D0B-ABCC-7E85-B9BB93A95ECB}" dt="2019-12-02T09:36:03.895" v="43" actId="1076"/>
          <ac:picMkLst>
            <pc:docMk/>
            <pc:sldMk cId="3693506329" sldId="265"/>
            <ac:picMk id="4" creationId="{DD4BE88A-051C-4E7B-AD52-3D599CAC4A7C}"/>
          </ac:picMkLst>
        </pc:picChg>
        <pc:picChg chg="mod">
          <ac:chgData name="Hadap, Shantanu Dilip" userId="S::hada6576@stthomas.edu::dfb15c0c-8426-4920-873b-2e1848a67a6b" providerId="AD" clId="Web-{BE8CFCBB-8D0B-ABCC-7E85-B9BB93A95ECB}" dt="2019-12-02T09:36:01.942" v="42" actId="14100"/>
          <ac:picMkLst>
            <pc:docMk/>
            <pc:sldMk cId="3693506329" sldId="265"/>
            <ac:picMk id="6" creationId="{987C433D-0A1E-4A9C-9BFE-CDEDB4D02B60}"/>
          </ac:picMkLst>
        </pc:picChg>
      </pc:sldChg>
      <pc:sldChg chg="new del">
        <pc:chgData name="Hadap, Shantanu Dilip" userId="S::hada6576@stthomas.edu::dfb15c0c-8426-4920-873b-2e1848a67a6b" providerId="AD" clId="Web-{BE8CFCBB-8D0B-ABCC-7E85-B9BB93A95ECB}" dt="2019-12-02T09:33:08.428" v="2"/>
        <pc:sldMkLst>
          <pc:docMk/>
          <pc:sldMk cId="1954620501" sldId="270"/>
        </pc:sldMkLst>
      </pc:sldChg>
      <pc:sldChg chg="addSp delSp modSp add mod replId setBg">
        <pc:chgData name="Hadap, Shantanu Dilip" userId="S::hada6576@stthomas.edu::dfb15c0c-8426-4920-873b-2e1848a67a6b" providerId="AD" clId="Web-{BE8CFCBB-8D0B-ABCC-7E85-B9BB93A95ECB}" dt="2019-12-02T09:39:33.503" v="192"/>
        <pc:sldMkLst>
          <pc:docMk/>
          <pc:sldMk cId="1993909725" sldId="271"/>
        </pc:sldMkLst>
        <pc:spChg chg="mod">
          <ac:chgData name="Hadap, Shantanu Dilip" userId="S::hada6576@stthomas.edu::dfb15c0c-8426-4920-873b-2e1848a67a6b" providerId="AD" clId="Web-{BE8CFCBB-8D0B-ABCC-7E85-B9BB93A95ECB}" dt="2019-12-02T09:39:33.503" v="192"/>
          <ac:spMkLst>
            <pc:docMk/>
            <pc:sldMk cId="1993909725" sldId="271"/>
            <ac:spMk id="2" creationId="{7A1DF94D-244D-4E84-88E5-002613C21245}"/>
          </ac:spMkLst>
        </pc:spChg>
        <pc:spChg chg="del mod">
          <ac:chgData name="Hadap, Shantanu Dilip" userId="S::hada6576@stthomas.edu::dfb15c0c-8426-4920-873b-2e1848a67a6b" providerId="AD" clId="Web-{BE8CFCBB-8D0B-ABCC-7E85-B9BB93A95ECB}" dt="2019-12-02T09:33:36.883" v="25"/>
          <ac:spMkLst>
            <pc:docMk/>
            <pc:sldMk cId="1993909725" sldId="271"/>
            <ac:spMk id="3" creationId="{60616FDE-2377-4669-B395-E5C8D3039851}"/>
          </ac:spMkLst>
        </pc:spChg>
        <pc:spChg chg="add del">
          <ac:chgData name="Hadap, Shantanu Dilip" userId="S::hada6576@stthomas.edu::dfb15c0c-8426-4920-873b-2e1848a67a6b" providerId="AD" clId="Web-{BE8CFCBB-8D0B-ABCC-7E85-B9BB93A95ECB}" dt="2019-12-02T09:37:35.712" v="48"/>
          <ac:spMkLst>
            <pc:docMk/>
            <pc:sldMk cId="1993909725" sldId="271"/>
            <ac:spMk id="7" creationId="{6753252F-4873-4F63-801D-CC719279A7D5}"/>
          </ac:spMkLst>
        </pc:spChg>
        <pc:spChg chg="add del">
          <ac:chgData name="Hadap, Shantanu Dilip" userId="S::hada6576@stthomas.edu::dfb15c0c-8426-4920-873b-2e1848a67a6b" providerId="AD" clId="Web-{BE8CFCBB-8D0B-ABCC-7E85-B9BB93A95ECB}" dt="2019-12-02T09:39:33.503" v="192"/>
          <ac:spMkLst>
            <pc:docMk/>
            <pc:sldMk cId="1993909725" sldId="271"/>
            <ac:spMk id="8" creationId="{8F8AAABF-193E-4661-945E-C429586E1A42}"/>
          </ac:spMkLst>
        </pc:spChg>
        <pc:spChg chg="add mod">
          <ac:chgData name="Hadap, Shantanu Dilip" userId="S::hada6576@stthomas.edu::dfb15c0c-8426-4920-873b-2e1848a67a6b" providerId="AD" clId="Web-{BE8CFCBB-8D0B-ABCC-7E85-B9BB93A95ECB}" dt="2019-12-02T09:39:33.503" v="192"/>
          <ac:spMkLst>
            <pc:docMk/>
            <pc:sldMk cId="1993909725" sldId="271"/>
            <ac:spMk id="9" creationId="{5D24D9C6-2CFC-453F-9A60-792E32C152E6}"/>
          </ac:spMkLst>
        </pc:spChg>
        <pc:spChg chg="add del">
          <ac:chgData name="Hadap, Shantanu Dilip" userId="S::hada6576@stthomas.edu::dfb15c0c-8426-4920-873b-2e1848a67a6b" providerId="AD" clId="Web-{BE8CFCBB-8D0B-ABCC-7E85-B9BB93A95ECB}" dt="2019-12-02T09:33:50.903" v="28"/>
          <ac:spMkLst>
            <pc:docMk/>
            <pc:sldMk cId="1993909725" sldId="271"/>
            <ac:spMk id="10" creationId="{1707FC24-6981-43D9-B525-C7832BA22463}"/>
          </ac:spMkLst>
        </pc:spChg>
        <pc:spChg chg="add del">
          <ac:chgData name="Hadap, Shantanu Dilip" userId="S::hada6576@stthomas.edu::dfb15c0c-8426-4920-873b-2e1848a67a6b" providerId="AD" clId="Web-{BE8CFCBB-8D0B-ABCC-7E85-B9BB93A95ECB}" dt="2019-12-02T09:37:35.712" v="48"/>
          <ac:spMkLst>
            <pc:docMk/>
            <pc:sldMk cId="1993909725" sldId="271"/>
            <ac:spMk id="12" creationId="{047C8CCB-F95D-4249-92DD-651249D3535A}"/>
          </ac:spMkLst>
        </pc:spChg>
        <pc:picChg chg="del mod">
          <ac:chgData name="Hadap, Shantanu Dilip" userId="S::hada6576@stthomas.edu::dfb15c0c-8426-4920-873b-2e1848a67a6b" providerId="AD" clId="Web-{BE8CFCBB-8D0B-ABCC-7E85-B9BB93A95ECB}" dt="2019-12-02T09:34:08.123" v="36"/>
          <ac:picMkLst>
            <pc:docMk/>
            <pc:sldMk cId="1993909725" sldId="271"/>
            <ac:picMk id="4" creationId="{2926E519-5931-4DAD-A2EC-DE5D5F8E9965}"/>
          </ac:picMkLst>
        </pc:picChg>
        <pc:picChg chg="add mod ord">
          <ac:chgData name="Hadap, Shantanu Dilip" userId="S::hada6576@stthomas.edu::dfb15c0c-8426-4920-873b-2e1848a67a6b" providerId="AD" clId="Web-{BE8CFCBB-8D0B-ABCC-7E85-B9BB93A95ECB}" dt="2019-12-02T09:39:33.503" v="192"/>
          <ac:picMkLst>
            <pc:docMk/>
            <pc:sldMk cId="1993909725" sldId="271"/>
            <ac:picMk id="5" creationId="{76BB24A1-F9F7-454A-8E89-AF0D19E552F1}"/>
          </ac:picMkLst>
        </pc:picChg>
      </pc:sldChg>
      <pc:sldChg chg="modSp new">
        <pc:chgData name="Hadap, Shantanu Dilip" userId="S::hada6576@stthomas.edu::dfb15c0c-8426-4920-873b-2e1848a67a6b" providerId="AD" clId="Web-{BE8CFCBB-8D0B-ABCC-7E85-B9BB93A95ECB}" dt="2019-12-02T09:40:07.082" v="266" actId="20577"/>
        <pc:sldMkLst>
          <pc:docMk/>
          <pc:sldMk cId="972136418" sldId="272"/>
        </pc:sldMkLst>
        <pc:spChg chg="mod">
          <ac:chgData name="Hadap, Shantanu Dilip" userId="S::hada6576@stthomas.edu::dfb15c0c-8426-4920-873b-2e1848a67a6b" providerId="AD" clId="Web-{BE8CFCBB-8D0B-ABCC-7E85-B9BB93A95ECB}" dt="2019-12-02T09:40:07.082" v="266" actId="20577"/>
          <ac:spMkLst>
            <pc:docMk/>
            <pc:sldMk cId="972136418" sldId="272"/>
            <ac:spMk id="2" creationId="{11D5094D-960A-422D-8052-E95D03AFCD07}"/>
          </ac:spMkLst>
        </pc:spChg>
      </pc:sldChg>
    </pc:docChg>
  </pc:docChgLst>
  <pc:docChgLst>
    <pc:chgData name="Dedon, James M." userId="S::dedo3671@stthomas.edu::03e7be25-434d-4c4e-b1bc-26402b08d982" providerId="AD" clId="Web-{CA625842-2A53-711E-02A0-D080454FFBCC}"/>
    <pc:docChg chg="modSld">
      <pc:chgData name="Dedon, James M." userId="S::dedo3671@stthomas.edu::03e7be25-434d-4c4e-b1bc-26402b08d982" providerId="AD" clId="Web-{CA625842-2A53-711E-02A0-D080454FFBCC}" dt="2019-12-02T17:58:17.572" v="125" actId="20577"/>
      <pc:docMkLst>
        <pc:docMk/>
      </pc:docMkLst>
      <pc:sldChg chg="modSp">
        <pc:chgData name="Dedon, James M." userId="S::dedo3671@stthomas.edu::03e7be25-434d-4c4e-b1bc-26402b08d982" providerId="AD" clId="Web-{CA625842-2A53-711E-02A0-D080454FFBCC}" dt="2019-12-02T17:49:18.990" v="2" actId="20577"/>
        <pc:sldMkLst>
          <pc:docMk/>
          <pc:sldMk cId="481107870" sldId="258"/>
        </pc:sldMkLst>
        <pc:spChg chg="mod">
          <ac:chgData name="Dedon, James M." userId="S::dedo3671@stthomas.edu::03e7be25-434d-4c4e-b1bc-26402b08d982" providerId="AD" clId="Web-{CA625842-2A53-711E-02A0-D080454FFBCC}" dt="2019-12-02T17:49:18.990" v="2" actId="20577"/>
          <ac:spMkLst>
            <pc:docMk/>
            <pc:sldMk cId="481107870" sldId="258"/>
            <ac:spMk id="3" creationId="{238918A3-7064-4CC6-9EE3-33D3BB27E631}"/>
          </ac:spMkLst>
        </pc:spChg>
      </pc:sldChg>
      <pc:sldChg chg="modSp">
        <pc:chgData name="Dedon, James M." userId="S::dedo3671@stthomas.edu::03e7be25-434d-4c4e-b1bc-26402b08d982" providerId="AD" clId="Web-{CA625842-2A53-711E-02A0-D080454FFBCC}" dt="2019-12-02T17:51:15.416" v="14" actId="20577"/>
        <pc:sldMkLst>
          <pc:docMk/>
          <pc:sldMk cId="3792912755" sldId="260"/>
        </pc:sldMkLst>
        <pc:spChg chg="mod">
          <ac:chgData name="Dedon, James M." userId="S::dedo3671@stthomas.edu::03e7be25-434d-4c4e-b1bc-26402b08d982" providerId="AD" clId="Web-{CA625842-2A53-711E-02A0-D080454FFBCC}" dt="2019-12-02T17:51:15.416" v="14" actId="20577"/>
          <ac:spMkLst>
            <pc:docMk/>
            <pc:sldMk cId="3792912755" sldId="260"/>
            <ac:spMk id="3" creationId="{1D2A71B2-702F-476F-A549-1050BC048989}"/>
          </ac:spMkLst>
        </pc:spChg>
      </pc:sldChg>
      <pc:sldChg chg="delSp modSp">
        <pc:chgData name="Dedon, James M." userId="S::dedo3671@stthomas.edu::03e7be25-434d-4c4e-b1bc-26402b08d982" providerId="AD" clId="Web-{CA625842-2A53-711E-02A0-D080454FFBCC}" dt="2019-12-02T17:56:48.553" v="117" actId="20577"/>
        <pc:sldMkLst>
          <pc:docMk/>
          <pc:sldMk cId="3222714332" sldId="262"/>
        </pc:sldMkLst>
        <pc:spChg chg="mod">
          <ac:chgData name="Dedon, James M." userId="S::dedo3671@stthomas.edu::03e7be25-434d-4c4e-b1bc-26402b08d982" providerId="AD" clId="Web-{CA625842-2A53-711E-02A0-D080454FFBCC}" dt="2019-12-02T17:56:48.553" v="117" actId="20577"/>
          <ac:spMkLst>
            <pc:docMk/>
            <pc:sldMk cId="3222714332" sldId="262"/>
            <ac:spMk id="10" creationId="{CAD12E9E-B348-4FAF-999E-CA372F27872D}"/>
          </ac:spMkLst>
        </pc:spChg>
        <pc:picChg chg="del">
          <ac:chgData name="Dedon, James M." userId="S::dedo3671@stthomas.edu::03e7be25-434d-4c4e-b1bc-26402b08d982" providerId="AD" clId="Web-{CA625842-2A53-711E-02A0-D080454FFBCC}" dt="2019-12-02T17:56:24.849" v="114"/>
          <ac:picMkLst>
            <pc:docMk/>
            <pc:sldMk cId="3222714332" sldId="262"/>
            <ac:picMk id="7" creationId="{226F8A5F-D6DE-43DA-BDA5-7D50058CB3C4}"/>
          </ac:picMkLst>
        </pc:picChg>
      </pc:sldChg>
      <pc:sldChg chg="modSp">
        <pc:chgData name="Dedon, James M." userId="S::dedo3671@stthomas.edu::03e7be25-434d-4c4e-b1bc-26402b08d982" providerId="AD" clId="Web-{CA625842-2A53-711E-02A0-D080454FFBCC}" dt="2019-12-02T17:58:17.556" v="124" actId="20577"/>
        <pc:sldMkLst>
          <pc:docMk/>
          <pc:sldMk cId="1394388539" sldId="263"/>
        </pc:sldMkLst>
        <pc:spChg chg="mod">
          <ac:chgData name="Dedon, James M." userId="S::dedo3671@stthomas.edu::03e7be25-434d-4c4e-b1bc-26402b08d982" providerId="AD" clId="Web-{CA625842-2A53-711E-02A0-D080454FFBCC}" dt="2019-12-02T17:58:17.556" v="124" actId="20577"/>
          <ac:spMkLst>
            <pc:docMk/>
            <pc:sldMk cId="1394388539" sldId="263"/>
            <ac:spMk id="3" creationId="{8A8AD854-9507-4B17-A862-F5FC49C9C267}"/>
          </ac:spMkLst>
        </pc:spChg>
      </pc:sldChg>
    </pc:docChg>
  </pc:docChgLst>
  <pc:docChgLst>
    <pc:chgData name="Dedon, James M." userId="S::dedo3671@stthomas.edu::03e7be25-434d-4c4e-b1bc-26402b08d982" providerId="AD" clId="Web-{7D33D5C0-9FF2-C5D4-C64F-FCE6FDC1013F}"/>
    <pc:docChg chg="modSld sldOrd">
      <pc:chgData name="Dedon, James M." userId="S::dedo3671@stthomas.edu::03e7be25-434d-4c4e-b1bc-26402b08d982" providerId="AD" clId="Web-{7D33D5C0-9FF2-C5D4-C64F-FCE6FDC1013F}" dt="2019-12-02T01:36:56.631" v="143" actId="1076"/>
      <pc:docMkLst>
        <pc:docMk/>
      </pc:docMkLst>
      <pc:sldChg chg="modSp">
        <pc:chgData name="Dedon, James M." userId="S::dedo3671@stthomas.edu::03e7be25-434d-4c4e-b1bc-26402b08d982" providerId="AD" clId="Web-{7D33D5C0-9FF2-C5D4-C64F-FCE6FDC1013F}" dt="2019-12-02T01:36:56.631" v="143" actId="1076"/>
        <pc:sldMkLst>
          <pc:docMk/>
          <pc:sldMk cId="3402383094" sldId="256"/>
        </pc:sldMkLst>
        <pc:spChg chg="mod">
          <ac:chgData name="Dedon, James M." userId="S::dedo3671@stthomas.edu::03e7be25-434d-4c4e-b1bc-26402b08d982" providerId="AD" clId="Web-{7D33D5C0-9FF2-C5D4-C64F-FCE6FDC1013F}" dt="2019-12-02T01:36:46.115" v="140" actId="20577"/>
          <ac:spMkLst>
            <pc:docMk/>
            <pc:sldMk cId="3402383094" sldId="256"/>
            <ac:spMk id="2" creationId="{4C004B7F-FF55-4294-8C92-EAA386443AB9}"/>
          </ac:spMkLst>
        </pc:spChg>
        <pc:spChg chg="mod">
          <ac:chgData name="Dedon, James M." userId="S::dedo3671@stthomas.edu::03e7be25-434d-4c4e-b1bc-26402b08d982" providerId="AD" clId="Web-{7D33D5C0-9FF2-C5D4-C64F-FCE6FDC1013F}" dt="2019-12-02T01:36:56.631" v="143" actId="1076"/>
          <ac:spMkLst>
            <pc:docMk/>
            <pc:sldMk cId="3402383094" sldId="256"/>
            <ac:spMk id="3" creationId="{45B1A1C2-57E2-44FC-BC38-3A2DCB100C1A}"/>
          </ac:spMkLst>
        </pc:spChg>
      </pc:sldChg>
      <pc:sldChg chg="addSp modSp">
        <pc:chgData name="Dedon, James M." userId="S::dedo3671@stthomas.edu::03e7be25-434d-4c4e-b1bc-26402b08d982" providerId="AD" clId="Web-{7D33D5C0-9FF2-C5D4-C64F-FCE6FDC1013F}" dt="2019-12-02T01:29:00.077" v="104" actId="20577"/>
        <pc:sldMkLst>
          <pc:docMk/>
          <pc:sldMk cId="2742333428" sldId="259"/>
        </pc:sldMkLst>
        <pc:spChg chg="add mod">
          <ac:chgData name="Dedon, James M." userId="S::dedo3671@stthomas.edu::03e7be25-434d-4c4e-b1bc-26402b08d982" providerId="AD" clId="Web-{7D33D5C0-9FF2-C5D4-C64F-FCE6FDC1013F}" dt="2019-12-02T01:29:00.077" v="104" actId="20577"/>
          <ac:spMkLst>
            <pc:docMk/>
            <pc:sldMk cId="2742333428" sldId="259"/>
            <ac:spMk id="5" creationId="{2A40A9FC-DBF6-4EFB-8A18-086F2D6975D2}"/>
          </ac:spMkLst>
        </pc:spChg>
      </pc:sldChg>
      <pc:sldChg chg="ord">
        <pc:chgData name="Dedon, James M." userId="S::dedo3671@stthomas.edu::03e7be25-434d-4c4e-b1bc-26402b08d982" providerId="AD" clId="Web-{7D33D5C0-9FF2-C5D4-C64F-FCE6FDC1013F}" dt="2019-12-02T01:29:49.595" v="106"/>
        <pc:sldMkLst>
          <pc:docMk/>
          <pc:sldMk cId="2258962778" sldId="261"/>
        </pc:sldMkLst>
      </pc:sldChg>
      <pc:sldChg chg="modSp ord">
        <pc:chgData name="Dedon, James M." userId="S::dedo3671@stthomas.edu::03e7be25-434d-4c4e-b1bc-26402b08d982" providerId="AD" clId="Web-{7D33D5C0-9FF2-C5D4-C64F-FCE6FDC1013F}" dt="2019-12-02T01:29:51.767" v="107"/>
        <pc:sldMkLst>
          <pc:docMk/>
          <pc:sldMk cId="3222714332" sldId="262"/>
        </pc:sldMkLst>
        <pc:spChg chg="mod">
          <ac:chgData name="Dedon, James M." userId="S::dedo3671@stthomas.edu::03e7be25-434d-4c4e-b1bc-26402b08d982" providerId="AD" clId="Web-{7D33D5C0-9FF2-C5D4-C64F-FCE6FDC1013F}" dt="2019-12-02T01:22:34.371" v="74" actId="14100"/>
          <ac:spMkLst>
            <pc:docMk/>
            <pc:sldMk cId="3222714332" sldId="262"/>
            <ac:spMk id="10" creationId="{CAD12E9E-B348-4FAF-999E-CA372F27872D}"/>
          </ac:spMkLst>
        </pc:spChg>
      </pc:sldChg>
    </pc:docChg>
  </pc:docChgLst>
  <pc:docChgLst>
    <pc:chgData name="Hadap, Shantanu Dilip" userId="S::hada6576@stthomas.edu::dfb15c0c-8426-4920-873b-2e1848a67a6b" providerId="AD" clId="Web-{26DA3243-9D12-6CFE-119A-F798C98AB8CA}"/>
    <pc:docChg chg="modSld">
      <pc:chgData name="Hadap, Shantanu Dilip" userId="S::hada6576@stthomas.edu::dfb15c0c-8426-4920-873b-2e1848a67a6b" providerId="AD" clId="Web-{26DA3243-9D12-6CFE-119A-F798C98AB8CA}" dt="2019-12-02T18:03:38.283" v="1" actId="20577"/>
      <pc:docMkLst>
        <pc:docMk/>
      </pc:docMkLst>
      <pc:sldChg chg="modSp">
        <pc:chgData name="Hadap, Shantanu Dilip" userId="S::hada6576@stthomas.edu::dfb15c0c-8426-4920-873b-2e1848a67a6b" providerId="AD" clId="Web-{26DA3243-9D12-6CFE-119A-F798C98AB8CA}" dt="2019-12-02T18:03:38.283" v="1" actId="20577"/>
        <pc:sldMkLst>
          <pc:docMk/>
          <pc:sldMk cId="1679789100" sldId="273"/>
        </pc:sldMkLst>
        <pc:spChg chg="mod">
          <ac:chgData name="Hadap, Shantanu Dilip" userId="S::hada6576@stthomas.edu::dfb15c0c-8426-4920-873b-2e1848a67a6b" providerId="AD" clId="Web-{26DA3243-9D12-6CFE-119A-F798C98AB8CA}" dt="2019-12-02T18:03:38.283" v="1" actId="20577"/>
          <ac:spMkLst>
            <pc:docMk/>
            <pc:sldMk cId="1679789100" sldId="273"/>
            <ac:spMk id="18" creationId="{04870EBB-FA6A-44D2-AD46-FB37924D3210}"/>
          </ac:spMkLst>
        </pc:spChg>
      </pc:sldChg>
    </pc:docChg>
  </pc:docChgLst>
  <pc:docChgLst>
    <pc:chgData name="Li, Jun" userId="S::jun08561@stthomas.edu::c786e52a-0da1-40a9-8d90-b2364cb687d4" providerId="AD" clId="Web-{CC8D5B99-7A01-92DE-FA46-F4BD21394ABF}"/>
    <pc:docChg chg="addSld modSld sldOrd">
      <pc:chgData name="Li, Jun" userId="S::jun08561@stthomas.edu::c786e52a-0da1-40a9-8d90-b2364cb687d4" providerId="AD" clId="Web-{CC8D5B99-7A01-92DE-FA46-F4BD21394ABF}" dt="2019-12-01T19:45:21.278" v="949" actId="20577"/>
      <pc:docMkLst>
        <pc:docMk/>
      </pc:docMkLst>
      <pc:sldChg chg="modSp">
        <pc:chgData name="Li, Jun" userId="S::jun08561@stthomas.edu::c786e52a-0da1-40a9-8d90-b2364cb687d4" providerId="AD" clId="Web-{CC8D5B99-7A01-92DE-FA46-F4BD21394ABF}" dt="2019-12-01T19:30:47.049" v="154" actId="1076"/>
        <pc:sldMkLst>
          <pc:docMk/>
          <pc:sldMk cId="3402383094" sldId="256"/>
        </pc:sldMkLst>
        <pc:spChg chg="mod">
          <ac:chgData name="Li, Jun" userId="S::jun08561@stthomas.edu::c786e52a-0da1-40a9-8d90-b2364cb687d4" providerId="AD" clId="Web-{CC8D5B99-7A01-92DE-FA46-F4BD21394ABF}" dt="2019-12-01T19:30:47.049" v="154" actId="1076"/>
          <ac:spMkLst>
            <pc:docMk/>
            <pc:sldMk cId="3402383094" sldId="256"/>
            <ac:spMk id="3" creationId="{45B1A1C2-57E2-44FC-BC38-3A2DCB100C1A}"/>
          </ac:spMkLst>
        </pc:spChg>
      </pc:sldChg>
      <pc:sldChg chg="modSp">
        <pc:chgData name="Li, Jun" userId="S::jun08561@stthomas.edu::c786e52a-0da1-40a9-8d90-b2364cb687d4" providerId="AD" clId="Web-{CC8D5B99-7A01-92DE-FA46-F4BD21394ABF}" dt="2019-12-01T19:24:07.820" v="91" actId="20577"/>
        <pc:sldMkLst>
          <pc:docMk/>
          <pc:sldMk cId="691951200" sldId="257"/>
        </pc:sldMkLst>
        <pc:spChg chg="mod">
          <ac:chgData name="Li, Jun" userId="S::jun08561@stthomas.edu::c786e52a-0da1-40a9-8d90-b2364cb687d4" providerId="AD" clId="Web-{CC8D5B99-7A01-92DE-FA46-F4BD21394ABF}" dt="2019-12-01T19:24:07.820" v="91" actId="20577"/>
          <ac:spMkLst>
            <pc:docMk/>
            <pc:sldMk cId="691951200" sldId="257"/>
            <ac:spMk id="3" creationId="{314B6539-A686-4584-BFC7-47044451B622}"/>
          </ac:spMkLst>
        </pc:spChg>
      </pc:sldChg>
      <pc:sldChg chg="modSp new">
        <pc:chgData name="Li, Jun" userId="S::jun08561@stthomas.edu::c786e52a-0da1-40a9-8d90-b2364cb687d4" providerId="AD" clId="Web-{CC8D5B99-7A01-92DE-FA46-F4BD21394ABF}" dt="2019-12-01T19:23:39.788" v="79" actId="20577"/>
        <pc:sldMkLst>
          <pc:docMk/>
          <pc:sldMk cId="481107870" sldId="258"/>
        </pc:sldMkLst>
        <pc:spChg chg="mod">
          <ac:chgData name="Li, Jun" userId="S::jun08561@stthomas.edu::c786e52a-0da1-40a9-8d90-b2364cb687d4" providerId="AD" clId="Web-{CC8D5B99-7A01-92DE-FA46-F4BD21394ABF}" dt="2019-12-01T19:22:29.569" v="3" actId="20577"/>
          <ac:spMkLst>
            <pc:docMk/>
            <pc:sldMk cId="481107870" sldId="258"/>
            <ac:spMk id="2" creationId="{EC089297-6F66-4622-8755-4C1C75FCC581}"/>
          </ac:spMkLst>
        </pc:spChg>
        <pc:spChg chg="mod">
          <ac:chgData name="Li, Jun" userId="S::jun08561@stthomas.edu::c786e52a-0da1-40a9-8d90-b2364cb687d4" providerId="AD" clId="Web-{CC8D5B99-7A01-92DE-FA46-F4BD21394ABF}" dt="2019-12-01T19:23:39.788" v="79" actId="20577"/>
          <ac:spMkLst>
            <pc:docMk/>
            <pc:sldMk cId="481107870" sldId="258"/>
            <ac:spMk id="3" creationId="{238918A3-7064-4CC6-9EE3-33D3BB27E631}"/>
          </ac:spMkLst>
        </pc:spChg>
      </pc:sldChg>
      <pc:sldChg chg="modSp new">
        <pc:chgData name="Li, Jun" userId="S::jun08561@stthomas.edu::c786e52a-0da1-40a9-8d90-b2364cb687d4" providerId="AD" clId="Web-{CC8D5B99-7A01-92DE-FA46-F4BD21394ABF}" dt="2019-12-01T19:23:52.523" v="86" actId="20577"/>
        <pc:sldMkLst>
          <pc:docMk/>
          <pc:sldMk cId="2742333428" sldId="259"/>
        </pc:sldMkLst>
        <pc:spChg chg="mod">
          <ac:chgData name="Li, Jun" userId="S::jun08561@stthomas.edu::c786e52a-0da1-40a9-8d90-b2364cb687d4" providerId="AD" clId="Web-{CC8D5B99-7A01-92DE-FA46-F4BD21394ABF}" dt="2019-12-01T19:23:52.523" v="86" actId="20577"/>
          <ac:spMkLst>
            <pc:docMk/>
            <pc:sldMk cId="2742333428" sldId="259"/>
            <ac:spMk id="2" creationId="{11F30E5C-1D56-4800-9037-4F64301138E1}"/>
          </ac:spMkLst>
        </pc:spChg>
      </pc:sldChg>
      <pc:sldChg chg="modSp new">
        <pc:chgData name="Li, Jun" userId="S::jun08561@stthomas.edu::c786e52a-0da1-40a9-8d90-b2364cb687d4" providerId="AD" clId="Web-{CC8D5B99-7A01-92DE-FA46-F4BD21394ABF}" dt="2019-12-01T19:39:39.587" v="593" actId="20577"/>
        <pc:sldMkLst>
          <pc:docMk/>
          <pc:sldMk cId="3792912755" sldId="260"/>
        </pc:sldMkLst>
        <pc:spChg chg="mod">
          <ac:chgData name="Li, Jun" userId="S::jun08561@stthomas.edu::c786e52a-0da1-40a9-8d90-b2364cb687d4" providerId="AD" clId="Web-{CC8D5B99-7A01-92DE-FA46-F4BD21394ABF}" dt="2019-12-01T19:23:59.117" v="88" actId="20577"/>
          <ac:spMkLst>
            <pc:docMk/>
            <pc:sldMk cId="3792912755" sldId="260"/>
            <ac:spMk id="2" creationId="{EADC96A6-BAC2-4B4B-99F7-1106F4B3D049}"/>
          </ac:spMkLst>
        </pc:spChg>
        <pc:spChg chg="mod">
          <ac:chgData name="Li, Jun" userId="S::jun08561@stthomas.edu::c786e52a-0da1-40a9-8d90-b2364cb687d4" providerId="AD" clId="Web-{CC8D5B99-7A01-92DE-FA46-F4BD21394ABF}" dt="2019-12-01T19:39:39.587" v="593" actId="20577"/>
          <ac:spMkLst>
            <pc:docMk/>
            <pc:sldMk cId="3792912755" sldId="260"/>
            <ac:spMk id="3" creationId="{1D2A71B2-702F-476F-A549-1050BC048989}"/>
          </ac:spMkLst>
        </pc:spChg>
      </pc:sldChg>
      <pc:sldChg chg="modSp new">
        <pc:chgData name="Li, Jun" userId="S::jun08561@stthomas.edu::c786e52a-0da1-40a9-8d90-b2364cb687d4" providerId="AD" clId="Web-{CC8D5B99-7A01-92DE-FA46-F4BD21394ABF}" dt="2019-12-01T19:45:21.278" v="948" actId="20577"/>
        <pc:sldMkLst>
          <pc:docMk/>
          <pc:sldMk cId="2258962778" sldId="261"/>
        </pc:sldMkLst>
        <pc:spChg chg="mod">
          <ac:chgData name="Li, Jun" userId="S::jun08561@stthomas.edu::c786e52a-0da1-40a9-8d90-b2364cb687d4" providerId="AD" clId="Web-{CC8D5B99-7A01-92DE-FA46-F4BD21394ABF}" dt="2019-12-01T19:29:12.593" v="94" actId="20577"/>
          <ac:spMkLst>
            <pc:docMk/>
            <pc:sldMk cId="2258962778" sldId="261"/>
            <ac:spMk id="2" creationId="{7A1DF94D-244D-4E84-88E5-002613C21245}"/>
          </ac:spMkLst>
        </pc:spChg>
        <pc:spChg chg="mod">
          <ac:chgData name="Li, Jun" userId="S::jun08561@stthomas.edu::c786e52a-0da1-40a9-8d90-b2364cb687d4" providerId="AD" clId="Web-{CC8D5B99-7A01-92DE-FA46-F4BD21394ABF}" dt="2019-12-01T19:45:21.278" v="948" actId="20577"/>
          <ac:spMkLst>
            <pc:docMk/>
            <pc:sldMk cId="2258962778" sldId="261"/>
            <ac:spMk id="3" creationId="{60616FDE-2377-4669-B395-E5C8D3039851}"/>
          </ac:spMkLst>
        </pc:spChg>
      </pc:sldChg>
      <pc:sldChg chg="modSp new">
        <pc:chgData name="Li, Jun" userId="S::jun08561@stthomas.edu::c786e52a-0da1-40a9-8d90-b2364cb687d4" providerId="AD" clId="Web-{CC8D5B99-7A01-92DE-FA46-F4BD21394ABF}" dt="2019-12-01T19:29:27.280" v="98" actId="20577"/>
        <pc:sldMkLst>
          <pc:docMk/>
          <pc:sldMk cId="3222714332" sldId="262"/>
        </pc:sldMkLst>
        <pc:spChg chg="mod">
          <ac:chgData name="Li, Jun" userId="S::jun08561@stthomas.edu::c786e52a-0da1-40a9-8d90-b2364cb687d4" providerId="AD" clId="Web-{CC8D5B99-7A01-92DE-FA46-F4BD21394ABF}" dt="2019-12-01T19:29:27.280" v="98" actId="20577"/>
          <ac:spMkLst>
            <pc:docMk/>
            <pc:sldMk cId="3222714332" sldId="262"/>
            <ac:spMk id="2" creationId="{F62754F8-0572-4FD7-8258-FCDC44F34C29}"/>
          </ac:spMkLst>
        </pc:spChg>
      </pc:sldChg>
      <pc:sldChg chg="modSp new">
        <pc:chgData name="Li, Jun" userId="S::jun08561@stthomas.edu::c786e52a-0da1-40a9-8d90-b2364cb687d4" providerId="AD" clId="Web-{CC8D5B99-7A01-92DE-FA46-F4BD21394ABF}" dt="2019-12-01T19:29:45.906" v="102" actId="20577"/>
        <pc:sldMkLst>
          <pc:docMk/>
          <pc:sldMk cId="1394388539" sldId="263"/>
        </pc:sldMkLst>
        <pc:spChg chg="mod">
          <ac:chgData name="Li, Jun" userId="S::jun08561@stthomas.edu::c786e52a-0da1-40a9-8d90-b2364cb687d4" providerId="AD" clId="Web-{CC8D5B99-7A01-92DE-FA46-F4BD21394ABF}" dt="2019-12-01T19:29:45.906" v="102" actId="20577"/>
          <ac:spMkLst>
            <pc:docMk/>
            <pc:sldMk cId="1394388539" sldId="263"/>
            <ac:spMk id="2" creationId="{8F703C5E-E48C-4D01-AC1E-53C06AAB4593}"/>
          </ac:spMkLst>
        </pc:spChg>
      </pc:sldChg>
      <pc:sldChg chg="addSp modSp new ord">
        <pc:chgData name="Li, Jun" userId="S::jun08561@stthomas.edu::c786e52a-0da1-40a9-8d90-b2364cb687d4" providerId="AD" clId="Web-{CC8D5B99-7A01-92DE-FA46-F4BD21394ABF}" dt="2019-12-01T19:33:57.255" v="342"/>
        <pc:sldMkLst>
          <pc:docMk/>
          <pc:sldMk cId="1805297073" sldId="264"/>
        </pc:sldMkLst>
        <pc:spChg chg="add mod">
          <ac:chgData name="Li, Jun" userId="S::jun08561@stthomas.edu::c786e52a-0da1-40a9-8d90-b2364cb687d4" providerId="AD" clId="Web-{CC8D5B99-7A01-92DE-FA46-F4BD21394ABF}" dt="2019-12-01T19:30:28.750" v="152" actId="1076"/>
          <ac:spMkLst>
            <pc:docMk/>
            <pc:sldMk cId="1805297073" sldId="264"/>
            <ac:spMk id="2" creationId="{14A32AE3-0B9B-4901-93E0-83FF2C78B047}"/>
          </ac:spMkLst>
        </pc:spChg>
      </pc:sldChg>
    </pc:docChg>
  </pc:docChgLst>
  <pc:docChgLst>
    <pc:chgData name="Dedon, James M." userId="S::dedo3671@stthomas.edu::03e7be25-434d-4c4e-b1bc-26402b08d982" providerId="AD" clId="Web-{D35A9071-FDE2-36C5-7410-3F9CB7E43414}"/>
    <pc:docChg chg="modSld">
      <pc:chgData name="Dedon, James M." userId="S::dedo3671@stthomas.edu::03e7be25-434d-4c4e-b1bc-26402b08d982" providerId="AD" clId="Web-{D35A9071-FDE2-36C5-7410-3F9CB7E43414}" dt="2019-12-01T20:59:41.036" v="343" actId="20577"/>
      <pc:docMkLst>
        <pc:docMk/>
      </pc:docMkLst>
      <pc:sldChg chg="modSp">
        <pc:chgData name="Dedon, James M." userId="S::dedo3671@stthomas.edu::03e7be25-434d-4c4e-b1bc-26402b08d982" providerId="AD" clId="Web-{D35A9071-FDE2-36C5-7410-3F9CB7E43414}" dt="2019-12-01T19:48:18.297" v="181" actId="20577"/>
        <pc:sldMkLst>
          <pc:docMk/>
          <pc:sldMk cId="2742333428" sldId="259"/>
        </pc:sldMkLst>
        <pc:spChg chg="mod">
          <ac:chgData name="Dedon, James M." userId="S::dedo3671@stthomas.edu::03e7be25-434d-4c4e-b1bc-26402b08d982" providerId="AD" clId="Web-{D35A9071-FDE2-36C5-7410-3F9CB7E43414}" dt="2019-12-01T19:48:18.297" v="181" actId="20577"/>
          <ac:spMkLst>
            <pc:docMk/>
            <pc:sldMk cId="2742333428" sldId="259"/>
            <ac:spMk id="3" creationId="{CA1A03BE-6AD7-496E-AFAD-E74379D17A51}"/>
          </ac:spMkLst>
        </pc:spChg>
      </pc:sldChg>
      <pc:sldChg chg="modSp">
        <pc:chgData name="Dedon, James M." userId="S::dedo3671@stthomas.edu::03e7be25-434d-4c4e-b1bc-26402b08d982" providerId="AD" clId="Web-{D35A9071-FDE2-36C5-7410-3F9CB7E43414}" dt="2019-12-01T20:59:41.036" v="342" actId="20577"/>
        <pc:sldMkLst>
          <pc:docMk/>
          <pc:sldMk cId="1394388539" sldId="263"/>
        </pc:sldMkLst>
        <pc:spChg chg="mod">
          <ac:chgData name="Dedon, James M." userId="S::dedo3671@stthomas.edu::03e7be25-434d-4c4e-b1bc-26402b08d982" providerId="AD" clId="Web-{D35A9071-FDE2-36C5-7410-3F9CB7E43414}" dt="2019-12-01T20:59:41.036" v="342" actId="20577"/>
          <ac:spMkLst>
            <pc:docMk/>
            <pc:sldMk cId="1394388539" sldId="263"/>
            <ac:spMk id="3" creationId="{8A8AD854-9507-4B17-A862-F5FC49C9C267}"/>
          </ac:spMkLst>
        </pc:spChg>
      </pc:sldChg>
    </pc:docChg>
  </pc:docChgLst>
  <pc:docChgLst>
    <pc:chgData name="Kolakaluri, Rajkumar" userId="S::kola7468@stthomas.edu::0b7cbba8-be48-4865-ad45-fb5a89cf623c" providerId="AD" clId="Web-{43B33968-1755-33C8-9C90-66B0DEA892FC}"/>
    <pc:docChg chg="modSld">
      <pc:chgData name="Kolakaluri, Rajkumar" userId="S::kola7468@stthomas.edu::0b7cbba8-be48-4865-ad45-fb5a89cf623c" providerId="AD" clId="Web-{43B33968-1755-33C8-9C90-66B0DEA892FC}" dt="2019-12-01T20:40:45.443" v="189" actId="20577"/>
      <pc:docMkLst>
        <pc:docMk/>
      </pc:docMkLst>
      <pc:sldChg chg="modSp">
        <pc:chgData name="Kolakaluri, Rajkumar" userId="S::kola7468@stthomas.edu::0b7cbba8-be48-4865-ad45-fb5a89cf623c" providerId="AD" clId="Web-{43B33968-1755-33C8-9C90-66B0DEA892FC}" dt="2019-12-01T20:35:34.165" v="90" actId="20577"/>
        <pc:sldMkLst>
          <pc:docMk/>
          <pc:sldMk cId="3792912755" sldId="260"/>
        </pc:sldMkLst>
        <pc:spChg chg="mod">
          <ac:chgData name="Kolakaluri, Rajkumar" userId="S::kola7468@stthomas.edu::0b7cbba8-be48-4865-ad45-fb5a89cf623c" providerId="AD" clId="Web-{43B33968-1755-33C8-9C90-66B0DEA892FC}" dt="2019-12-01T20:34:38.976" v="10" actId="20577"/>
          <ac:spMkLst>
            <pc:docMk/>
            <pc:sldMk cId="3792912755" sldId="260"/>
            <ac:spMk id="2" creationId="{EADC96A6-BAC2-4B4B-99F7-1106F4B3D049}"/>
          </ac:spMkLst>
        </pc:spChg>
        <pc:spChg chg="mod">
          <ac:chgData name="Kolakaluri, Rajkumar" userId="S::kola7468@stthomas.edu::0b7cbba8-be48-4865-ad45-fb5a89cf623c" providerId="AD" clId="Web-{43B33968-1755-33C8-9C90-66B0DEA892FC}" dt="2019-12-01T20:35:34.165" v="90" actId="20577"/>
          <ac:spMkLst>
            <pc:docMk/>
            <pc:sldMk cId="3792912755" sldId="260"/>
            <ac:spMk id="3" creationId="{1D2A71B2-702F-476F-A549-1050BC048989}"/>
          </ac:spMkLst>
        </pc:spChg>
      </pc:sldChg>
      <pc:sldChg chg="modSp">
        <pc:chgData name="Kolakaluri, Rajkumar" userId="S::kola7468@stthomas.edu::0b7cbba8-be48-4865-ad45-fb5a89cf623c" providerId="AD" clId="Web-{43B33968-1755-33C8-9C90-66B0DEA892FC}" dt="2019-12-01T20:40:42.600" v="187" actId="20577"/>
        <pc:sldMkLst>
          <pc:docMk/>
          <pc:sldMk cId="1394388539" sldId="263"/>
        </pc:sldMkLst>
        <pc:spChg chg="mod">
          <ac:chgData name="Kolakaluri, Rajkumar" userId="S::kola7468@stthomas.edu::0b7cbba8-be48-4865-ad45-fb5a89cf623c" providerId="AD" clId="Web-{43B33968-1755-33C8-9C90-66B0DEA892FC}" dt="2019-12-01T20:40:42.600" v="187" actId="20577"/>
          <ac:spMkLst>
            <pc:docMk/>
            <pc:sldMk cId="1394388539" sldId="263"/>
            <ac:spMk id="3" creationId="{8A8AD854-9507-4B17-A862-F5FC49C9C26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6A9531-4817-4458-8074-F76A9D182A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5A04754-EB47-4FBD-96F1-4A6F25F86D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Overview of the Project</a:t>
          </a:r>
        </a:p>
      </dgm:t>
    </dgm:pt>
    <dgm:pt modelId="{2884AC90-D99D-42A2-BC97-FC53381ED7EC}" type="parTrans" cxnId="{21935C1C-D7DD-42BC-9347-981C5E66B385}">
      <dgm:prSet/>
      <dgm:spPr/>
      <dgm:t>
        <a:bodyPr/>
        <a:lstStyle/>
        <a:p>
          <a:endParaRPr lang="en-US"/>
        </a:p>
      </dgm:t>
    </dgm:pt>
    <dgm:pt modelId="{7B76B9C2-EE60-475A-8702-EC15F94EB4C1}" type="sibTrans" cxnId="{21935C1C-D7DD-42BC-9347-981C5E66B385}">
      <dgm:prSet/>
      <dgm:spPr/>
      <dgm:t>
        <a:bodyPr/>
        <a:lstStyle/>
        <a:p>
          <a:endParaRPr lang="en-US"/>
        </a:p>
      </dgm:t>
    </dgm:pt>
    <dgm:pt modelId="{966F0D4F-0A89-4CFD-A2B6-F4794EB26D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</a:t>
          </a:r>
        </a:p>
      </dgm:t>
    </dgm:pt>
    <dgm:pt modelId="{3F92B917-B07D-41BA-A911-226E65EDF0F5}" type="parTrans" cxnId="{2080A213-A06D-4DA7-9450-AD5B78F65C40}">
      <dgm:prSet/>
      <dgm:spPr/>
      <dgm:t>
        <a:bodyPr/>
        <a:lstStyle/>
        <a:p>
          <a:endParaRPr lang="en-US"/>
        </a:p>
      </dgm:t>
    </dgm:pt>
    <dgm:pt modelId="{65F76BFB-E28F-4860-BC6F-DAEB69530B38}" type="sibTrans" cxnId="{2080A213-A06D-4DA7-9450-AD5B78F65C40}">
      <dgm:prSet/>
      <dgm:spPr/>
      <dgm:t>
        <a:bodyPr/>
        <a:lstStyle/>
        <a:p>
          <a:endParaRPr lang="en-US"/>
        </a:p>
      </dgm:t>
    </dgm:pt>
    <dgm:pt modelId="{B02BC116-DB8C-4F06-A606-0AC5487C26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</a:t>
          </a:r>
        </a:p>
      </dgm:t>
    </dgm:pt>
    <dgm:pt modelId="{DD1E4566-253B-4B8A-8A47-507604BFBADE}" type="parTrans" cxnId="{AD54721A-D102-4FAC-B371-CB5E3CC54AD7}">
      <dgm:prSet/>
      <dgm:spPr/>
      <dgm:t>
        <a:bodyPr/>
        <a:lstStyle/>
        <a:p>
          <a:endParaRPr lang="en-US"/>
        </a:p>
      </dgm:t>
    </dgm:pt>
    <dgm:pt modelId="{E70229F3-BB96-419E-94B6-381F0F21498C}" type="sibTrans" cxnId="{AD54721A-D102-4FAC-B371-CB5E3CC54AD7}">
      <dgm:prSet/>
      <dgm:spPr/>
      <dgm:t>
        <a:bodyPr/>
        <a:lstStyle/>
        <a:p>
          <a:endParaRPr lang="en-US"/>
        </a:p>
      </dgm:t>
    </dgm:pt>
    <dgm:pt modelId="{6AEDC05A-DBC4-4280-BC5C-F03E874E9F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Performance</a:t>
          </a:r>
        </a:p>
      </dgm:t>
    </dgm:pt>
    <dgm:pt modelId="{ACF597DD-7FC9-4C6C-8FFF-0D62F879B05F}" type="parTrans" cxnId="{C3AC28FD-5244-44B3-A5AD-43760C91C972}">
      <dgm:prSet/>
      <dgm:spPr/>
      <dgm:t>
        <a:bodyPr/>
        <a:lstStyle/>
        <a:p>
          <a:endParaRPr lang="en-US"/>
        </a:p>
      </dgm:t>
    </dgm:pt>
    <dgm:pt modelId="{AF4E0DBB-39BB-41A8-AC82-EB0157DAAD72}" type="sibTrans" cxnId="{C3AC28FD-5244-44B3-A5AD-43760C91C972}">
      <dgm:prSet/>
      <dgm:spPr/>
      <dgm:t>
        <a:bodyPr/>
        <a:lstStyle/>
        <a:p>
          <a:endParaRPr lang="en-US"/>
        </a:p>
      </dgm:t>
    </dgm:pt>
    <dgm:pt modelId="{3ABDA4AB-038D-4008-89D9-EBD283D72F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Pitfalls – Pros &amp; Cons</a:t>
          </a:r>
        </a:p>
      </dgm:t>
    </dgm:pt>
    <dgm:pt modelId="{AA211C3A-BDC0-41E0-9EBB-A8ED0F18E986}" type="parTrans" cxnId="{CF2E7C6D-FF42-4326-A8AF-4908A23A0BEA}">
      <dgm:prSet/>
      <dgm:spPr/>
      <dgm:t>
        <a:bodyPr/>
        <a:lstStyle/>
        <a:p>
          <a:endParaRPr lang="en-US"/>
        </a:p>
      </dgm:t>
    </dgm:pt>
    <dgm:pt modelId="{D2C463C5-6E7A-4E17-AC7C-1CC7F8871190}" type="sibTrans" cxnId="{CF2E7C6D-FF42-4326-A8AF-4908A23A0BEA}">
      <dgm:prSet/>
      <dgm:spPr/>
      <dgm:t>
        <a:bodyPr/>
        <a:lstStyle/>
        <a:p>
          <a:endParaRPr lang="en-US"/>
        </a:p>
      </dgm:t>
    </dgm:pt>
    <dgm:pt modelId="{91B0C29B-E21B-4F70-BE9B-3C5536BE48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References</a:t>
          </a:r>
        </a:p>
      </dgm:t>
    </dgm:pt>
    <dgm:pt modelId="{0E005A95-1F3D-49E2-A844-5BCADECCF462}" type="parTrans" cxnId="{DEA1B613-D16F-4182-9EBF-A7294921C582}">
      <dgm:prSet/>
      <dgm:spPr/>
      <dgm:t>
        <a:bodyPr/>
        <a:lstStyle/>
        <a:p>
          <a:endParaRPr lang="en-US"/>
        </a:p>
      </dgm:t>
    </dgm:pt>
    <dgm:pt modelId="{98C99D3F-2EF2-42E1-A359-B3F0CD9EEED0}" type="sibTrans" cxnId="{DEA1B613-D16F-4182-9EBF-A7294921C582}">
      <dgm:prSet/>
      <dgm:spPr/>
      <dgm:t>
        <a:bodyPr/>
        <a:lstStyle/>
        <a:p>
          <a:endParaRPr lang="en-US"/>
        </a:p>
      </dgm:t>
    </dgm:pt>
    <dgm:pt modelId="{EBFDADF8-4C36-413C-B4B6-62F547798A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Discussion</a:t>
          </a:r>
        </a:p>
      </dgm:t>
    </dgm:pt>
    <dgm:pt modelId="{92B9A3E4-F56D-49EB-A502-EB44514B99E9}" type="parTrans" cxnId="{4900A051-AEF1-484C-A141-6C23D5312304}">
      <dgm:prSet/>
      <dgm:spPr/>
      <dgm:t>
        <a:bodyPr/>
        <a:lstStyle/>
        <a:p>
          <a:endParaRPr lang="en-US"/>
        </a:p>
      </dgm:t>
    </dgm:pt>
    <dgm:pt modelId="{64FDBEF9-E428-49DD-BB3F-A5D386300536}" type="sibTrans" cxnId="{4900A051-AEF1-484C-A141-6C23D5312304}">
      <dgm:prSet/>
      <dgm:spPr/>
      <dgm:t>
        <a:bodyPr/>
        <a:lstStyle/>
        <a:p>
          <a:endParaRPr lang="en-US"/>
        </a:p>
      </dgm:t>
    </dgm:pt>
    <dgm:pt modelId="{849229BC-57AD-4C2E-9ED7-AC4BE1E5A25F}" type="pres">
      <dgm:prSet presAssocID="{406A9531-4817-4458-8074-F76A9D182A00}" presName="root" presStyleCnt="0">
        <dgm:presLayoutVars>
          <dgm:dir/>
          <dgm:resizeHandles val="exact"/>
        </dgm:presLayoutVars>
      </dgm:prSet>
      <dgm:spPr/>
    </dgm:pt>
    <dgm:pt modelId="{34440B5A-5397-46AC-8B0F-75F943F587AA}" type="pres">
      <dgm:prSet presAssocID="{D5A04754-EB47-4FBD-96F1-4A6F25F86D22}" presName="compNode" presStyleCnt="0"/>
      <dgm:spPr/>
    </dgm:pt>
    <dgm:pt modelId="{77F9D44D-E174-42F7-B304-FD19DBB720B4}" type="pres">
      <dgm:prSet presAssocID="{D5A04754-EB47-4FBD-96F1-4A6F25F86D22}" presName="bgRect" presStyleLbl="bgShp" presStyleIdx="0" presStyleCnt="7"/>
      <dgm:spPr/>
    </dgm:pt>
    <dgm:pt modelId="{9C9B265A-5407-4A11-B916-3686F0DC29DC}" type="pres">
      <dgm:prSet presAssocID="{D5A04754-EB47-4FBD-96F1-4A6F25F86D2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Banking"/>
        </a:ext>
      </dgm:extLst>
    </dgm:pt>
    <dgm:pt modelId="{6E39FADE-7501-4A46-8F24-67888406FE5C}" type="pres">
      <dgm:prSet presAssocID="{D5A04754-EB47-4FBD-96F1-4A6F25F86D22}" presName="spaceRect" presStyleCnt="0"/>
      <dgm:spPr/>
    </dgm:pt>
    <dgm:pt modelId="{67820FDC-D6D4-430E-8C1B-3D72BD6E6F61}" type="pres">
      <dgm:prSet presAssocID="{D5A04754-EB47-4FBD-96F1-4A6F25F86D22}" presName="parTx" presStyleLbl="revTx" presStyleIdx="0" presStyleCnt="7">
        <dgm:presLayoutVars>
          <dgm:chMax val="0"/>
          <dgm:chPref val="0"/>
        </dgm:presLayoutVars>
      </dgm:prSet>
      <dgm:spPr/>
    </dgm:pt>
    <dgm:pt modelId="{211E1063-D95E-4E7B-B24C-E35D0C3830A9}" type="pres">
      <dgm:prSet presAssocID="{7B76B9C2-EE60-475A-8702-EC15F94EB4C1}" presName="sibTrans" presStyleCnt="0"/>
      <dgm:spPr/>
    </dgm:pt>
    <dgm:pt modelId="{EAFC0920-ACDA-4380-AFD4-6F82496AD12E}" type="pres">
      <dgm:prSet presAssocID="{966F0D4F-0A89-4CFD-A2B6-F4794EB26D20}" presName="compNode" presStyleCnt="0"/>
      <dgm:spPr/>
    </dgm:pt>
    <dgm:pt modelId="{1B148602-D84B-48CB-8E51-462386C08D84}" type="pres">
      <dgm:prSet presAssocID="{966F0D4F-0A89-4CFD-A2B6-F4794EB26D20}" presName="bgRect" presStyleLbl="bgShp" presStyleIdx="1" presStyleCnt="7"/>
      <dgm:spPr/>
    </dgm:pt>
    <dgm:pt modelId="{E216C584-6CA3-40BE-BE8B-EEE75A17337F}" type="pres">
      <dgm:prSet presAssocID="{966F0D4F-0A89-4CFD-A2B6-F4794EB26D2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F71AAF6-BBC8-4C4B-8754-4212DDEB5BEB}" type="pres">
      <dgm:prSet presAssocID="{966F0D4F-0A89-4CFD-A2B6-F4794EB26D20}" presName="spaceRect" presStyleCnt="0"/>
      <dgm:spPr/>
    </dgm:pt>
    <dgm:pt modelId="{301A61DB-8503-4A91-94F5-2D9850824A9E}" type="pres">
      <dgm:prSet presAssocID="{966F0D4F-0A89-4CFD-A2B6-F4794EB26D20}" presName="parTx" presStyleLbl="revTx" presStyleIdx="1" presStyleCnt="7">
        <dgm:presLayoutVars>
          <dgm:chMax val="0"/>
          <dgm:chPref val="0"/>
        </dgm:presLayoutVars>
      </dgm:prSet>
      <dgm:spPr/>
    </dgm:pt>
    <dgm:pt modelId="{105773B8-5166-45F0-B81E-9EF0799F6804}" type="pres">
      <dgm:prSet presAssocID="{65F76BFB-E28F-4860-BC6F-DAEB69530B38}" presName="sibTrans" presStyleCnt="0"/>
      <dgm:spPr/>
    </dgm:pt>
    <dgm:pt modelId="{677D274C-C2C0-4D6C-BDE3-DD5D7AFFB7F4}" type="pres">
      <dgm:prSet presAssocID="{B02BC116-DB8C-4F06-A606-0AC5487C26A0}" presName="compNode" presStyleCnt="0"/>
      <dgm:spPr/>
    </dgm:pt>
    <dgm:pt modelId="{95673417-7285-4E38-ABF1-1AE536BB351A}" type="pres">
      <dgm:prSet presAssocID="{B02BC116-DB8C-4F06-A606-0AC5487C26A0}" presName="bgRect" presStyleLbl="bgShp" presStyleIdx="2" presStyleCnt="7"/>
      <dgm:spPr/>
    </dgm:pt>
    <dgm:pt modelId="{282EB537-EC84-4919-A89E-4E51E59042BD}" type="pres">
      <dgm:prSet presAssocID="{B02BC116-DB8C-4F06-A606-0AC5487C26A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716D619-93EE-4DA9-B6D5-B24E55F8BD5C}" type="pres">
      <dgm:prSet presAssocID="{B02BC116-DB8C-4F06-A606-0AC5487C26A0}" presName="spaceRect" presStyleCnt="0"/>
      <dgm:spPr/>
    </dgm:pt>
    <dgm:pt modelId="{19462455-AA5A-4A66-8185-21DA76AD9997}" type="pres">
      <dgm:prSet presAssocID="{B02BC116-DB8C-4F06-A606-0AC5487C26A0}" presName="parTx" presStyleLbl="revTx" presStyleIdx="2" presStyleCnt="7">
        <dgm:presLayoutVars>
          <dgm:chMax val="0"/>
          <dgm:chPref val="0"/>
        </dgm:presLayoutVars>
      </dgm:prSet>
      <dgm:spPr/>
    </dgm:pt>
    <dgm:pt modelId="{DD10642A-DD04-4D82-8AAA-E996BFB230EF}" type="pres">
      <dgm:prSet presAssocID="{E70229F3-BB96-419E-94B6-381F0F21498C}" presName="sibTrans" presStyleCnt="0"/>
      <dgm:spPr/>
    </dgm:pt>
    <dgm:pt modelId="{4288C1C4-C66A-4F77-A5D0-74CEF97D13EA}" type="pres">
      <dgm:prSet presAssocID="{6AEDC05A-DBC4-4280-BC5C-F03E874E9F50}" presName="compNode" presStyleCnt="0"/>
      <dgm:spPr/>
    </dgm:pt>
    <dgm:pt modelId="{C6FB8A51-9D6C-49B6-A522-A7ED8769D4E2}" type="pres">
      <dgm:prSet presAssocID="{6AEDC05A-DBC4-4280-BC5C-F03E874E9F50}" presName="bgRect" presStyleLbl="bgShp" presStyleIdx="3" presStyleCnt="7"/>
      <dgm:spPr/>
    </dgm:pt>
    <dgm:pt modelId="{9078D28B-CCF2-4C0D-80A7-AF3AD90C315C}" type="pres">
      <dgm:prSet presAssocID="{6AEDC05A-DBC4-4280-BC5C-F03E874E9F5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E6269EA-2E3D-49C4-A603-89918D79EBDA}" type="pres">
      <dgm:prSet presAssocID="{6AEDC05A-DBC4-4280-BC5C-F03E874E9F50}" presName="spaceRect" presStyleCnt="0"/>
      <dgm:spPr/>
    </dgm:pt>
    <dgm:pt modelId="{484C5FD9-5B89-458E-AD78-5A6FB83D9A45}" type="pres">
      <dgm:prSet presAssocID="{6AEDC05A-DBC4-4280-BC5C-F03E874E9F50}" presName="parTx" presStyleLbl="revTx" presStyleIdx="3" presStyleCnt="7">
        <dgm:presLayoutVars>
          <dgm:chMax val="0"/>
          <dgm:chPref val="0"/>
        </dgm:presLayoutVars>
      </dgm:prSet>
      <dgm:spPr/>
    </dgm:pt>
    <dgm:pt modelId="{9E48F3BC-345D-47F9-895B-F1F540ED1E78}" type="pres">
      <dgm:prSet presAssocID="{AF4E0DBB-39BB-41A8-AC82-EB0157DAAD72}" presName="sibTrans" presStyleCnt="0"/>
      <dgm:spPr/>
    </dgm:pt>
    <dgm:pt modelId="{B90F71BF-7C87-4C60-876B-2257290E0B2F}" type="pres">
      <dgm:prSet presAssocID="{3ABDA4AB-038D-4008-89D9-EBD283D72F3C}" presName="compNode" presStyleCnt="0"/>
      <dgm:spPr/>
    </dgm:pt>
    <dgm:pt modelId="{49EC752D-02DB-470C-8FA7-128B151CC80D}" type="pres">
      <dgm:prSet presAssocID="{3ABDA4AB-038D-4008-89D9-EBD283D72F3C}" presName="bgRect" presStyleLbl="bgShp" presStyleIdx="4" presStyleCnt="7"/>
      <dgm:spPr/>
    </dgm:pt>
    <dgm:pt modelId="{B48DBDDA-5932-4175-A18D-C36FDBE757D4}" type="pres">
      <dgm:prSet presAssocID="{3ABDA4AB-038D-4008-89D9-EBD283D72F3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AF67E55F-4284-4D5D-A643-70CFB81D93D6}" type="pres">
      <dgm:prSet presAssocID="{3ABDA4AB-038D-4008-89D9-EBD283D72F3C}" presName="spaceRect" presStyleCnt="0"/>
      <dgm:spPr/>
    </dgm:pt>
    <dgm:pt modelId="{039D49DC-6858-4F1E-AC70-A76D41E6C2BF}" type="pres">
      <dgm:prSet presAssocID="{3ABDA4AB-038D-4008-89D9-EBD283D72F3C}" presName="parTx" presStyleLbl="revTx" presStyleIdx="4" presStyleCnt="7">
        <dgm:presLayoutVars>
          <dgm:chMax val="0"/>
          <dgm:chPref val="0"/>
        </dgm:presLayoutVars>
      </dgm:prSet>
      <dgm:spPr/>
    </dgm:pt>
    <dgm:pt modelId="{E0619FFD-6B55-42AA-87B0-AE4CA3EF4F3A}" type="pres">
      <dgm:prSet presAssocID="{D2C463C5-6E7A-4E17-AC7C-1CC7F8871190}" presName="sibTrans" presStyleCnt="0"/>
      <dgm:spPr/>
    </dgm:pt>
    <dgm:pt modelId="{29998D03-7721-409C-BC85-ECBD12FD1D8F}" type="pres">
      <dgm:prSet presAssocID="{91B0C29B-E21B-4F70-BE9B-3C5536BE48CB}" presName="compNode" presStyleCnt="0"/>
      <dgm:spPr/>
    </dgm:pt>
    <dgm:pt modelId="{1E4B9E6C-65D5-4A30-BC6D-D83339B766C5}" type="pres">
      <dgm:prSet presAssocID="{91B0C29B-E21B-4F70-BE9B-3C5536BE48CB}" presName="bgRect" presStyleLbl="bgShp" presStyleIdx="5" presStyleCnt="7"/>
      <dgm:spPr/>
    </dgm:pt>
    <dgm:pt modelId="{AC08CC67-9E6E-4153-B824-4AE1F8113C77}" type="pres">
      <dgm:prSet presAssocID="{91B0C29B-E21B-4F70-BE9B-3C5536BE48C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9032143-E53E-4658-8C21-35C079E8AAFA}" type="pres">
      <dgm:prSet presAssocID="{91B0C29B-E21B-4F70-BE9B-3C5536BE48CB}" presName="spaceRect" presStyleCnt="0"/>
      <dgm:spPr/>
    </dgm:pt>
    <dgm:pt modelId="{287FA8B0-42FA-4B16-BE3E-FB7F1F8CB0DE}" type="pres">
      <dgm:prSet presAssocID="{91B0C29B-E21B-4F70-BE9B-3C5536BE48CB}" presName="parTx" presStyleLbl="revTx" presStyleIdx="5" presStyleCnt="7">
        <dgm:presLayoutVars>
          <dgm:chMax val="0"/>
          <dgm:chPref val="0"/>
        </dgm:presLayoutVars>
      </dgm:prSet>
      <dgm:spPr/>
    </dgm:pt>
    <dgm:pt modelId="{D399D2AA-ACD8-484C-BF58-0C15C847AF68}" type="pres">
      <dgm:prSet presAssocID="{98C99D3F-2EF2-42E1-A359-B3F0CD9EEED0}" presName="sibTrans" presStyleCnt="0"/>
      <dgm:spPr/>
    </dgm:pt>
    <dgm:pt modelId="{A932993E-0FAE-472D-A734-160E90C57DC9}" type="pres">
      <dgm:prSet presAssocID="{EBFDADF8-4C36-413C-B4B6-62F547798A8E}" presName="compNode" presStyleCnt="0"/>
      <dgm:spPr/>
    </dgm:pt>
    <dgm:pt modelId="{25421BD1-0D5F-421B-9560-E47BCE1A8350}" type="pres">
      <dgm:prSet presAssocID="{EBFDADF8-4C36-413C-B4B6-62F547798A8E}" presName="bgRect" presStyleLbl="bgShp" presStyleIdx="6" presStyleCnt="7"/>
      <dgm:spPr/>
    </dgm:pt>
    <dgm:pt modelId="{B98E1EB8-37C7-4E50-8567-468693EF2D93}" type="pres">
      <dgm:prSet presAssocID="{EBFDADF8-4C36-413C-B4B6-62F547798A8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3E1DFBF-B628-482F-94FB-3D2725959F1F}" type="pres">
      <dgm:prSet presAssocID="{EBFDADF8-4C36-413C-B4B6-62F547798A8E}" presName="spaceRect" presStyleCnt="0"/>
      <dgm:spPr/>
    </dgm:pt>
    <dgm:pt modelId="{A7C97ECA-5E49-4CB9-9F82-4F8CBF60FA7F}" type="pres">
      <dgm:prSet presAssocID="{EBFDADF8-4C36-413C-B4B6-62F547798A8E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080A213-A06D-4DA7-9450-AD5B78F65C40}" srcId="{406A9531-4817-4458-8074-F76A9D182A00}" destId="{966F0D4F-0A89-4CFD-A2B6-F4794EB26D20}" srcOrd="1" destOrd="0" parTransId="{3F92B917-B07D-41BA-A911-226E65EDF0F5}" sibTransId="{65F76BFB-E28F-4860-BC6F-DAEB69530B38}"/>
    <dgm:cxn modelId="{DEA1B613-D16F-4182-9EBF-A7294921C582}" srcId="{406A9531-4817-4458-8074-F76A9D182A00}" destId="{91B0C29B-E21B-4F70-BE9B-3C5536BE48CB}" srcOrd="5" destOrd="0" parTransId="{0E005A95-1F3D-49E2-A844-5BCADECCF462}" sibTransId="{98C99D3F-2EF2-42E1-A359-B3F0CD9EEED0}"/>
    <dgm:cxn modelId="{AD54721A-D102-4FAC-B371-CB5E3CC54AD7}" srcId="{406A9531-4817-4458-8074-F76A9D182A00}" destId="{B02BC116-DB8C-4F06-A606-0AC5487C26A0}" srcOrd="2" destOrd="0" parTransId="{DD1E4566-253B-4B8A-8A47-507604BFBADE}" sibTransId="{E70229F3-BB96-419E-94B6-381F0F21498C}"/>
    <dgm:cxn modelId="{21935C1C-D7DD-42BC-9347-981C5E66B385}" srcId="{406A9531-4817-4458-8074-F76A9D182A00}" destId="{D5A04754-EB47-4FBD-96F1-4A6F25F86D22}" srcOrd="0" destOrd="0" parTransId="{2884AC90-D99D-42A2-BC97-FC53381ED7EC}" sibTransId="{7B76B9C2-EE60-475A-8702-EC15F94EB4C1}"/>
    <dgm:cxn modelId="{777A8660-E4F3-4A42-835B-4F0AADF23B48}" type="presOf" srcId="{966F0D4F-0A89-4CFD-A2B6-F4794EB26D20}" destId="{301A61DB-8503-4A91-94F5-2D9850824A9E}" srcOrd="0" destOrd="0" presId="urn:microsoft.com/office/officeart/2018/2/layout/IconVerticalSolidList"/>
    <dgm:cxn modelId="{D3B4C144-4292-4CF4-A409-709854C40F14}" type="presOf" srcId="{406A9531-4817-4458-8074-F76A9D182A00}" destId="{849229BC-57AD-4C2E-9ED7-AC4BE1E5A25F}" srcOrd="0" destOrd="0" presId="urn:microsoft.com/office/officeart/2018/2/layout/IconVerticalSolidList"/>
    <dgm:cxn modelId="{CF2E7C6D-FF42-4326-A8AF-4908A23A0BEA}" srcId="{406A9531-4817-4458-8074-F76A9D182A00}" destId="{3ABDA4AB-038D-4008-89D9-EBD283D72F3C}" srcOrd="4" destOrd="0" parTransId="{AA211C3A-BDC0-41E0-9EBB-A8ED0F18E986}" sibTransId="{D2C463C5-6E7A-4E17-AC7C-1CC7F8871190}"/>
    <dgm:cxn modelId="{4900A051-AEF1-484C-A141-6C23D5312304}" srcId="{406A9531-4817-4458-8074-F76A9D182A00}" destId="{EBFDADF8-4C36-413C-B4B6-62F547798A8E}" srcOrd="6" destOrd="0" parTransId="{92B9A3E4-F56D-49EB-A502-EB44514B99E9}" sibTransId="{64FDBEF9-E428-49DD-BB3F-A5D386300536}"/>
    <dgm:cxn modelId="{57C49E52-E35E-423E-8F8E-058B6C2DC8FB}" type="presOf" srcId="{3ABDA4AB-038D-4008-89D9-EBD283D72F3C}" destId="{039D49DC-6858-4F1E-AC70-A76D41E6C2BF}" srcOrd="0" destOrd="0" presId="urn:microsoft.com/office/officeart/2018/2/layout/IconVerticalSolidList"/>
    <dgm:cxn modelId="{E4392E8F-C337-4D8E-9A60-82BD412192C3}" type="presOf" srcId="{D5A04754-EB47-4FBD-96F1-4A6F25F86D22}" destId="{67820FDC-D6D4-430E-8C1B-3D72BD6E6F61}" srcOrd="0" destOrd="0" presId="urn:microsoft.com/office/officeart/2018/2/layout/IconVerticalSolidList"/>
    <dgm:cxn modelId="{582DCFB2-C268-4B0C-9B18-2DE98454ED9D}" type="presOf" srcId="{6AEDC05A-DBC4-4280-BC5C-F03E874E9F50}" destId="{484C5FD9-5B89-458E-AD78-5A6FB83D9A45}" srcOrd="0" destOrd="0" presId="urn:microsoft.com/office/officeart/2018/2/layout/IconVerticalSolidList"/>
    <dgm:cxn modelId="{9C119ECF-74CF-496E-AFD5-9F758CA60102}" type="presOf" srcId="{91B0C29B-E21B-4F70-BE9B-3C5536BE48CB}" destId="{287FA8B0-42FA-4B16-BE3E-FB7F1F8CB0DE}" srcOrd="0" destOrd="0" presId="urn:microsoft.com/office/officeart/2018/2/layout/IconVerticalSolidList"/>
    <dgm:cxn modelId="{698D66E3-DC1A-4D4B-8BC1-F316E7503A35}" type="presOf" srcId="{B02BC116-DB8C-4F06-A606-0AC5487C26A0}" destId="{19462455-AA5A-4A66-8185-21DA76AD9997}" srcOrd="0" destOrd="0" presId="urn:microsoft.com/office/officeart/2018/2/layout/IconVerticalSolidList"/>
    <dgm:cxn modelId="{80ED3BFC-96B9-4557-8535-70FA830BDCEB}" type="presOf" srcId="{EBFDADF8-4C36-413C-B4B6-62F547798A8E}" destId="{A7C97ECA-5E49-4CB9-9F82-4F8CBF60FA7F}" srcOrd="0" destOrd="0" presId="urn:microsoft.com/office/officeart/2018/2/layout/IconVerticalSolidList"/>
    <dgm:cxn modelId="{C3AC28FD-5244-44B3-A5AD-43760C91C972}" srcId="{406A9531-4817-4458-8074-F76A9D182A00}" destId="{6AEDC05A-DBC4-4280-BC5C-F03E874E9F50}" srcOrd="3" destOrd="0" parTransId="{ACF597DD-7FC9-4C6C-8FFF-0D62F879B05F}" sibTransId="{AF4E0DBB-39BB-41A8-AC82-EB0157DAAD72}"/>
    <dgm:cxn modelId="{47C84B18-F760-4DA7-ADB4-1E082D274974}" type="presParOf" srcId="{849229BC-57AD-4C2E-9ED7-AC4BE1E5A25F}" destId="{34440B5A-5397-46AC-8B0F-75F943F587AA}" srcOrd="0" destOrd="0" presId="urn:microsoft.com/office/officeart/2018/2/layout/IconVerticalSolidList"/>
    <dgm:cxn modelId="{779D24EA-B89E-42F3-9CFB-67D1FFD6B5B6}" type="presParOf" srcId="{34440B5A-5397-46AC-8B0F-75F943F587AA}" destId="{77F9D44D-E174-42F7-B304-FD19DBB720B4}" srcOrd="0" destOrd="0" presId="urn:microsoft.com/office/officeart/2018/2/layout/IconVerticalSolidList"/>
    <dgm:cxn modelId="{9A97A237-BF7F-413B-8E4A-18C09A662A4E}" type="presParOf" srcId="{34440B5A-5397-46AC-8B0F-75F943F587AA}" destId="{9C9B265A-5407-4A11-B916-3686F0DC29DC}" srcOrd="1" destOrd="0" presId="urn:microsoft.com/office/officeart/2018/2/layout/IconVerticalSolidList"/>
    <dgm:cxn modelId="{4758BF8E-91D0-4F2A-A5F6-A58DACA4FFA2}" type="presParOf" srcId="{34440B5A-5397-46AC-8B0F-75F943F587AA}" destId="{6E39FADE-7501-4A46-8F24-67888406FE5C}" srcOrd="2" destOrd="0" presId="urn:microsoft.com/office/officeart/2018/2/layout/IconVerticalSolidList"/>
    <dgm:cxn modelId="{C0EA3623-9990-4E25-BF90-2F6DCB9EFD4D}" type="presParOf" srcId="{34440B5A-5397-46AC-8B0F-75F943F587AA}" destId="{67820FDC-D6D4-430E-8C1B-3D72BD6E6F61}" srcOrd="3" destOrd="0" presId="urn:microsoft.com/office/officeart/2018/2/layout/IconVerticalSolidList"/>
    <dgm:cxn modelId="{93856B43-ED8F-459F-AC53-8AFE3E207F96}" type="presParOf" srcId="{849229BC-57AD-4C2E-9ED7-AC4BE1E5A25F}" destId="{211E1063-D95E-4E7B-B24C-E35D0C3830A9}" srcOrd="1" destOrd="0" presId="urn:microsoft.com/office/officeart/2018/2/layout/IconVerticalSolidList"/>
    <dgm:cxn modelId="{EC4B8F59-7451-47E2-B972-8BA048A3E5E6}" type="presParOf" srcId="{849229BC-57AD-4C2E-9ED7-AC4BE1E5A25F}" destId="{EAFC0920-ACDA-4380-AFD4-6F82496AD12E}" srcOrd="2" destOrd="0" presId="urn:microsoft.com/office/officeart/2018/2/layout/IconVerticalSolidList"/>
    <dgm:cxn modelId="{077192F0-5B0B-448D-83D2-7896DC4AC368}" type="presParOf" srcId="{EAFC0920-ACDA-4380-AFD4-6F82496AD12E}" destId="{1B148602-D84B-48CB-8E51-462386C08D84}" srcOrd="0" destOrd="0" presId="urn:microsoft.com/office/officeart/2018/2/layout/IconVerticalSolidList"/>
    <dgm:cxn modelId="{218783F4-4F65-4B15-89A0-AAA7FC7603F6}" type="presParOf" srcId="{EAFC0920-ACDA-4380-AFD4-6F82496AD12E}" destId="{E216C584-6CA3-40BE-BE8B-EEE75A17337F}" srcOrd="1" destOrd="0" presId="urn:microsoft.com/office/officeart/2018/2/layout/IconVerticalSolidList"/>
    <dgm:cxn modelId="{72DF05D7-1AF2-4007-A615-B042F060440E}" type="presParOf" srcId="{EAFC0920-ACDA-4380-AFD4-6F82496AD12E}" destId="{BF71AAF6-BBC8-4C4B-8754-4212DDEB5BEB}" srcOrd="2" destOrd="0" presId="urn:microsoft.com/office/officeart/2018/2/layout/IconVerticalSolidList"/>
    <dgm:cxn modelId="{FE2DA6D1-4F8C-4FFB-AEB1-C6419C314E8D}" type="presParOf" srcId="{EAFC0920-ACDA-4380-AFD4-6F82496AD12E}" destId="{301A61DB-8503-4A91-94F5-2D9850824A9E}" srcOrd="3" destOrd="0" presId="urn:microsoft.com/office/officeart/2018/2/layout/IconVerticalSolidList"/>
    <dgm:cxn modelId="{61B5D9E6-FC2D-4679-961E-9E87F8577614}" type="presParOf" srcId="{849229BC-57AD-4C2E-9ED7-AC4BE1E5A25F}" destId="{105773B8-5166-45F0-B81E-9EF0799F6804}" srcOrd="3" destOrd="0" presId="urn:microsoft.com/office/officeart/2018/2/layout/IconVerticalSolidList"/>
    <dgm:cxn modelId="{FB287E3C-63F6-4211-B0F5-365879A68F30}" type="presParOf" srcId="{849229BC-57AD-4C2E-9ED7-AC4BE1E5A25F}" destId="{677D274C-C2C0-4D6C-BDE3-DD5D7AFFB7F4}" srcOrd="4" destOrd="0" presId="urn:microsoft.com/office/officeart/2018/2/layout/IconVerticalSolidList"/>
    <dgm:cxn modelId="{E5F0E34E-6AA9-43C6-A329-6EE19204A926}" type="presParOf" srcId="{677D274C-C2C0-4D6C-BDE3-DD5D7AFFB7F4}" destId="{95673417-7285-4E38-ABF1-1AE536BB351A}" srcOrd="0" destOrd="0" presId="urn:microsoft.com/office/officeart/2018/2/layout/IconVerticalSolidList"/>
    <dgm:cxn modelId="{DB785F64-4177-487C-AF59-0BBBA7DFCB59}" type="presParOf" srcId="{677D274C-C2C0-4D6C-BDE3-DD5D7AFFB7F4}" destId="{282EB537-EC84-4919-A89E-4E51E59042BD}" srcOrd="1" destOrd="0" presId="urn:microsoft.com/office/officeart/2018/2/layout/IconVerticalSolidList"/>
    <dgm:cxn modelId="{60A1E970-32AF-4414-A7BD-85D639E46024}" type="presParOf" srcId="{677D274C-C2C0-4D6C-BDE3-DD5D7AFFB7F4}" destId="{9716D619-93EE-4DA9-B6D5-B24E55F8BD5C}" srcOrd="2" destOrd="0" presId="urn:microsoft.com/office/officeart/2018/2/layout/IconVerticalSolidList"/>
    <dgm:cxn modelId="{17ECA390-0342-407F-92D7-9307718D575A}" type="presParOf" srcId="{677D274C-C2C0-4D6C-BDE3-DD5D7AFFB7F4}" destId="{19462455-AA5A-4A66-8185-21DA76AD9997}" srcOrd="3" destOrd="0" presId="urn:microsoft.com/office/officeart/2018/2/layout/IconVerticalSolidList"/>
    <dgm:cxn modelId="{69ED09A9-69FA-4301-9C2B-B1116C7AED25}" type="presParOf" srcId="{849229BC-57AD-4C2E-9ED7-AC4BE1E5A25F}" destId="{DD10642A-DD04-4D82-8AAA-E996BFB230EF}" srcOrd="5" destOrd="0" presId="urn:microsoft.com/office/officeart/2018/2/layout/IconVerticalSolidList"/>
    <dgm:cxn modelId="{63F86AD3-1D14-4D3D-ABBC-37811E30DD38}" type="presParOf" srcId="{849229BC-57AD-4C2E-9ED7-AC4BE1E5A25F}" destId="{4288C1C4-C66A-4F77-A5D0-74CEF97D13EA}" srcOrd="6" destOrd="0" presId="urn:microsoft.com/office/officeart/2018/2/layout/IconVerticalSolidList"/>
    <dgm:cxn modelId="{FAD1F619-7B28-463E-AE7D-A57A6853BDCC}" type="presParOf" srcId="{4288C1C4-C66A-4F77-A5D0-74CEF97D13EA}" destId="{C6FB8A51-9D6C-49B6-A522-A7ED8769D4E2}" srcOrd="0" destOrd="0" presId="urn:microsoft.com/office/officeart/2018/2/layout/IconVerticalSolidList"/>
    <dgm:cxn modelId="{F50F211E-3C1A-41B5-9952-F2C19C42950C}" type="presParOf" srcId="{4288C1C4-C66A-4F77-A5D0-74CEF97D13EA}" destId="{9078D28B-CCF2-4C0D-80A7-AF3AD90C315C}" srcOrd="1" destOrd="0" presId="urn:microsoft.com/office/officeart/2018/2/layout/IconVerticalSolidList"/>
    <dgm:cxn modelId="{2AA7F609-6C7C-4AAE-9A9B-B9C636479D2B}" type="presParOf" srcId="{4288C1C4-C66A-4F77-A5D0-74CEF97D13EA}" destId="{0E6269EA-2E3D-49C4-A603-89918D79EBDA}" srcOrd="2" destOrd="0" presId="urn:microsoft.com/office/officeart/2018/2/layout/IconVerticalSolidList"/>
    <dgm:cxn modelId="{2BB00E40-658B-49E8-857C-9CDF40D47176}" type="presParOf" srcId="{4288C1C4-C66A-4F77-A5D0-74CEF97D13EA}" destId="{484C5FD9-5B89-458E-AD78-5A6FB83D9A45}" srcOrd="3" destOrd="0" presId="urn:microsoft.com/office/officeart/2018/2/layout/IconVerticalSolidList"/>
    <dgm:cxn modelId="{557E73C2-FCA2-4197-A23F-8B271AFD4EEC}" type="presParOf" srcId="{849229BC-57AD-4C2E-9ED7-AC4BE1E5A25F}" destId="{9E48F3BC-345D-47F9-895B-F1F540ED1E78}" srcOrd="7" destOrd="0" presId="urn:microsoft.com/office/officeart/2018/2/layout/IconVerticalSolidList"/>
    <dgm:cxn modelId="{D52BB4F7-AAD1-4A76-A47B-617BD2D10F5A}" type="presParOf" srcId="{849229BC-57AD-4C2E-9ED7-AC4BE1E5A25F}" destId="{B90F71BF-7C87-4C60-876B-2257290E0B2F}" srcOrd="8" destOrd="0" presId="urn:microsoft.com/office/officeart/2018/2/layout/IconVerticalSolidList"/>
    <dgm:cxn modelId="{D9D85C40-E9BD-43DE-8981-0F41F5871DC3}" type="presParOf" srcId="{B90F71BF-7C87-4C60-876B-2257290E0B2F}" destId="{49EC752D-02DB-470C-8FA7-128B151CC80D}" srcOrd="0" destOrd="0" presId="urn:microsoft.com/office/officeart/2018/2/layout/IconVerticalSolidList"/>
    <dgm:cxn modelId="{E8B7242A-2AF0-454B-9C37-4EF288B192DB}" type="presParOf" srcId="{B90F71BF-7C87-4C60-876B-2257290E0B2F}" destId="{B48DBDDA-5932-4175-A18D-C36FDBE757D4}" srcOrd="1" destOrd="0" presId="urn:microsoft.com/office/officeart/2018/2/layout/IconVerticalSolidList"/>
    <dgm:cxn modelId="{2B06D78D-D83F-4DAB-A24D-5D890C527595}" type="presParOf" srcId="{B90F71BF-7C87-4C60-876B-2257290E0B2F}" destId="{AF67E55F-4284-4D5D-A643-70CFB81D93D6}" srcOrd="2" destOrd="0" presId="urn:microsoft.com/office/officeart/2018/2/layout/IconVerticalSolidList"/>
    <dgm:cxn modelId="{52A01BE1-F27C-4492-B12C-FD24ABE4076D}" type="presParOf" srcId="{B90F71BF-7C87-4C60-876B-2257290E0B2F}" destId="{039D49DC-6858-4F1E-AC70-A76D41E6C2BF}" srcOrd="3" destOrd="0" presId="urn:microsoft.com/office/officeart/2018/2/layout/IconVerticalSolidList"/>
    <dgm:cxn modelId="{D6766016-6385-4DBD-85CA-B33472C6153A}" type="presParOf" srcId="{849229BC-57AD-4C2E-9ED7-AC4BE1E5A25F}" destId="{E0619FFD-6B55-42AA-87B0-AE4CA3EF4F3A}" srcOrd="9" destOrd="0" presId="urn:microsoft.com/office/officeart/2018/2/layout/IconVerticalSolidList"/>
    <dgm:cxn modelId="{11A52073-ED86-4C2E-ABC6-F074A4866DE4}" type="presParOf" srcId="{849229BC-57AD-4C2E-9ED7-AC4BE1E5A25F}" destId="{29998D03-7721-409C-BC85-ECBD12FD1D8F}" srcOrd="10" destOrd="0" presId="urn:microsoft.com/office/officeart/2018/2/layout/IconVerticalSolidList"/>
    <dgm:cxn modelId="{2A44F672-986C-4BB6-89EE-146AA97DA3A8}" type="presParOf" srcId="{29998D03-7721-409C-BC85-ECBD12FD1D8F}" destId="{1E4B9E6C-65D5-4A30-BC6D-D83339B766C5}" srcOrd="0" destOrd="0" presId="urn:microsoft.com/office/officeart/2018/2/layout/IconVerticalSolidList"/>
    <dgm:cxn modelId="{8ABDF832-1A76-4DC3-A1AD-E19898080135}" type="presParOf" srcId="{29998D03-7721-409C-BC85-ECBD12FD1D8F}" destId="{AC08CC67-9E6E-4153-B824-4AE1F8113C77}" srcOrd="1" destOrd="0" presId="urn:microsoft.com/office/officeart/2018/2/layout/IconVerticalSolidList"/>
    <dgm:cxn modelId="{6657CE6B-D682-4373-B33D-88DD2258D8C2}" type="presParOf" srcId="{29998D03-7721-409C-BC85-ECBD12FD1D8F}" destId="{59032143-E53E-4658-8C21-35C079E8AAFA}" srcOrd="2" destOrd="0" presId="urn:microsoft.com/office/officeart/2018/2/layout/IconVerticalSolidList"/>
    <dgm:cxn modelId="{A8D1CDD7-E84E-4FB8-BC1D-B67959F25019}" type="presParOf" srcId="{29998D03-7721-409C-BC85-ECBD12FD1D8F}" destId="{287FA8B0-42FA-4B16-BE3E-FB7F1F8CB0DE}" srcOrd="3" destOrd="0" presId="urn:microsoft.com/office/officeart/2018/2/layout/IconVerticalSolidList"/>
    <dgm:cxn modelId="{C9CDAC0C-A874-4E15-95A5-03BA1819605F}" type="presParOf" srcId="{849229BC-57AD-4C2E-9ED7-AC4BE1E5A25F}" destId="{D399D2AA-ACD8-484C-BF58-0C15C847AF68}" srcOrd="11" destOrd="0" presId="urn:microsoft.com/office/officeart/2018/2/layout/IconVerticalSolidList"/>
    <dgm:cxn modelId="{C1E63F5C-56CF-4E3C-BF9E-CED212019308}" type="presParOf" srcId="{849229BC-57AD-4C2E-9ED7-AC4BE1E5A25F}" destId="{A932993E-0FAE-472D-A734-160E90C57DC9}" srcOrd="12" destOrd="0" presId="urn:microsoft.com/office/officeart/2018/2/layout/IconVerticalSolidList"/>
    <dgm:cxn modelId="{ABFC5F9C-6600-4D81-A0DF-93B7461F3A80}" type="presParOf" srcId="{A932993E-0FAE-472D-A734-160E90C57DC9}" destId="{25421BD1-0D5F-421B-9560-E47BCE1A8350}" srcOrd="0" destOrd="0" presId="urn:microsoft.com/office/officeart/2018/2/layout/IconVerticalSolidList"/>
    <dgm:cxn modelId="{F3E42ACB-90F2-4B3F-8056-9FE0A787B4FD}" type="presParOf" srcId="{A932993E-0FAE-472D-A734-160E90C57DC9}" destId="{B98E1EB8-37C7-4E50-8567-468693EF2D93}" srcOrd="1" destOrd="0" presId="urn:microsoft.com/office/officeart/2018/2/layout/IconVerticalSolidList"/>
    <dgm:cxn modelId="{1B374649-976D-40A3-B8B2-27E7C0531747}" type="presParOf" srcId="{A932993E-0FAE-472D-A734-160E90C57DC9}" destId="{A3E1DFBF-B628-482F-94FB-3D2725959F1F}" srcOrd="2" destOrd="0" presId="urn:microsoft.com/office/officeart/2018/2/layout/IconVerticalSolidList"/>
    <dgm:cxn modelId="{C5804DD1-F469-428B-9A8B-E5D8E997E29C}" type="presParOf" srcId="{A932993E-0FAE-472D-A734-160E90C57DC9}" destId="{A7C97ECA-5E49-4CB9-9F82-4F8CBF60FA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AAB2AB-987A-4949-B750-2A75C7BE305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EC6745-4F14-4228-81C8-DAB76C884D54}">
      <dgm:prSet/>
      <dgm:spPr/>
      <dgm:t>
        <a:bodyPr/>
        <a:lstStyle/>
        <a:p>
          <a:r>
            <a:rPr lang="en-US"/>
            <a:t>IMAGE_SHAPE                                 [256 256   3]</a:t>
          </a:r>
        </a:p>
      </dgm:t>
    </dgm:pt>
    <dgm:pt modelId="{B7637543-0D9A-4AB7-B2F5-62504CC30245}" type="parTrans" cxnId="{AAA062BC-1F28-43B8-82AE-DC5C61AD03B9}">
      <dgm:prSet/>
      <dgm:spPr/>
      <dgm:t>
        <a:bodyPr/>
        <a:lstStyle/>
        <a:p>
          <a:endParaRPr lang="en-US"/>
        </a:p>
      </dgm:t>
    </dgm:pt>
    <dgm:pt modelId="{FD52B81F-1017-4E42-8A88-5418483776FD}" type="sibTrans" cxnId="{AAA062BC-1F28-43B8-82AE-DC5C61AD03B9}">
      <dgm:prSet/>
      <dgm:spPr/>
      <dgm:t>
        <a:bodyPr/>
        <a:lstStyle/>
        <a:p>
          <a:endParaRPr lang="en-US"/>
        </a:p>
      </dgm:t>
    </dgm:pt>
    <dgm:pt modelId="{804A7B9A-D706-4AD3-B07B-50E7BB134811}">
      <dgm:prSet/>
      <dgm:spPr/>
      <dgm:t>
        <a:bodyPr/>
        <a:lstStyle/>
        <a:p>
          <a:r>
            <a:rPr lang="en-US"/>
            <a:t>LEARNING_MOMENTUM              0.9</a:t>
          </a:r>
        </a:p>
      </dgm:t>
    </dgm:pt>
    <dgm:pt modelId="{A27BC7C4-3B98-4A2E-8AB3-EA34070DB3CA}" type="parTrans" cxnId="{DD3F4FC9-D993-451F-814A-B1E4D4FFEB7E}">
      <dgm:prSet/>
      <dgm:spPr/>
      <dgm:t>
        <a:bodyPr/>
        <a:lstStyle/>
        <a:p>
          <a:endParaRPr lang="en-US"/>
        </a:p>
      </dgm:t>
    </dgm:pt>
    <dgm:pt modelId="{A2AE9C7C-9001-45AE-A4E7-9A78ED9ACEB0}" type="sibTrans" cxnId="{DD3F4FC9-D993-451F-814A-B1E4D4FFEB7E}">
      <dgm:prSet/>
      <dgm:spPr/>
      <dgm:t>
        <a:bodyPr/>
        <a:lstStyle/>
        <a:p>
          <a:endParaRPr lang="en-US"/>
        </a:p>
      </dgm:t>
    </dgm:pt>
    <dgm:pt modelId="{3DBFBAB3-02EF-4F18-9ECC-CB1BAAACF84E}">
      <dgm:prSet/>
      <dgm:spPr/>
      <dgm:t>
        <a:bodyPr/>
        <a:lstStyle/>
        <a:p>
          <a:r>
            <a:rPr lang="en-US"/>
            <a:t>LEARNING_RATE                             0.001</a:t>
          </a:r>
        </a:p>
      </dgm:t>
    </dgm:pt>
    <dgm:pt modelId="{1BB4F4F9-9A11-4455-83D9-560DF8BF9788}" type="parTrans" cxnId="{740E4FBE-CF0A-4CD2-94EF-D205E94C7725}">
      <dgm:prSet/>
      <dgm:spPr/>
      <dgm:t>
        <a:bodyPr/>
        <a:lstStyle/>
        <a:p>
          <a:endParaRPr lang="en-US"/>
        </a:p>
      </dgm:t>
    </dgm:pt>
    <dgm:pt modelId="{F346FE5C-5ECD-44FB-891C-3797A72B33DB}" type="sibTrans" cxnId="{740E4FBE-CF0A-4CD2-94EF-D205E94C7725}">
      <dgm:prSet/>
      <dgm:spPr/>
      <dgm:t>
        <a:bodyPr/>
        <a:lstStyle/>
        <a:p>
          <a:endParaRPr lang="en-US"/>
        </a:p>
      </dgm:t>
    </dgm:pt>
    <dgm:pt modelId="{BC425FEF-F8F0-4980-BEEB-732DF9BA4785}">
      <dgm:prSet/>
      <dgm:spPr/>
      <dgm:t>
        <a:bodyPr/>
        <a:lstStyle/>
        <a:p>
          <a:pPr rtl="0"/>
          <a:r>
            <a:rPr lang="en-US"/>
            <a:t>LOSS_WEIGHTS   </a:t>
          </a:r>
          <a:r>
            <a:rPr lang="en-US">
              <a:latin typeface="Calibri Light" panose="020F0302020204030204"/>
            </a:rPr>
            <a:t>                            </a:t>
          </a:r>
          <a:r>
            <a:rPr lang="en-US"/>
            <a:t>rpn_class</a:t>
          </a:r>
          <a:r>
            <a:rPr lang="en-US">
              <a:latin typeface="Calibri Light" panose="020F0302020204030204"/>
            </a:rPr>
            <a:t>,</a:t>
          </a:r>
          <a:r>
            <a:rPr lang="en-US"/>
            <a:t>rpn_bbox</a:t>
          </a:r>
          <a:r>
            <a:rPr lang="en-US">
              <a:latin typeface="Calibri Light" panose="020F0302020204030204"/>
            </a:rPr>
            <a:t>,</a:t>
          </a:r>
          <a:r>
            <a:rPr lang="en-US"/>
            <a:t>mrcnn_class,</a:t>
          </a:r>
          <a:r>
            <a:rPr lang="en-US">
              <a:latin typeface="Calibri Light" panose="020F0302020204030204"/>
            </a:rPr>
            <a:t>mrcnn</a:t>
          </a:r>
          <a:r>
            <a:rPr lang="en-US"/>
            <a:t>_bbox</a:t>
          </a:r>
          <a:r>
            <a:rPr lang="en-US">
              <a:latin typeface="Calibri Light" panose="020F0302020204030204"/>
            </a:rPr>
            <a:t>,</a:t>
          </a:r>
          <a:r>
            <a:rPr lang="en-US"/>
            <a:t>mrcnn_mask</a:t>
          </a:r>
          <a:endParaRPr lang="en-US">
            <a:latin typeface="Calibri Light" panose="020F0302020204030204"/>
          </a:endParaRPr>
        </a:p>
      </dgm:t>
    </dgm:pt>
    <dgm:pt modelId="{DBDC18D3-C2B7-4BBB-8787-6C6096D2974E}" type="parTrans" cxnId="{E86B6F01-417A-4311-9718-FDD9A6429C33}">
      <dgm:prSet/>
      <dgm:spPr/>
      <dgm:t>
        <a:bodyPr/>
        <a:lstStyle/>
        <a:p>
          <a:endParaRPr lang="en-US"/>
        </a:p>
      </dgm:t>
    </dgm:pt>
    <dgm:pt modelId="{BCE1CFFD-33DA-4C56-9FCD-163F5EE5AA4B}" type="sibTrans" cxnId="{E86B6F01-417A-4311-9718-FDD9A6429C33}">
      <dgm:prSet/>
      <dgm:spPr/>
      <dgm:t>
        <a:bodyPr/>
        <a:lstStyle/>
        <a:p>
          <a:endParaRPr lang="en-US"/>
        </a:p>
      </dgm:t>
    </dgm:pt>
    <dgm:pt modelId="{80541988-2D28-4D03-9EED-61E2F92C2662}">
      <dgm:prSet/>
      <dgm:spPr/>
      <dgm:t>
        <a:bodyPr/>
        <a:lstStyle/>
        <a:p>
          <a:r>
            <a:rPr lang="en-US"/>
            <a:t>BATCH_SIZE                                      8</a:t>
          </a:r>
        </a:p>
      </dgm:t>
    </dgm:pt>
    <dgm:pt modelId="{72208887-EF50-4AB5-B679-285093B847C1}" type="parTrans" cxnId="{079AA1F2-06CC-4876-BCAF-1E7831910B69}">
      <dgm:prSet/>
      <dgm:spPr/>
      <dgm:t>
        <a:bodyPr/>
        <a:lstStyle/>
        <a:p>
          <a:endParaRPr lang="en-US"/>
        </a:p>
      </dgm:t>
    </dgm:pt>
    <dgm:pt modelId="{FEADC163-694D-4515-824A-691B9BCFF7B7}" type="sibTrans" cxnId="{079AA1F2-06CC-4876-BCAF-1E7831910B69}">
      <dgm:prSet/>
      <dgm:spPr/>
      <dgm:t>
        <a:bodyPr/>
        <a:lstStyle/>
        <a:p>
          <a:endParaRPr lang="en-US"/>
        </a:p>
      </dgm:t>
    </dgm:pt>
    <dgm:pt modelId="{55AA736F-C6B5-4007-AF1D-F227CD307471}">
      <dgm:prSet/>
      <dgm:spPr/>
      <dgm:t>
        <a:bodyPr/>
        <a:lstStyle/>
        <a:p>
          <a:r>
            <a:rPr lang="en-US"/>
            <a:t>WEIGHT_DECAY                               0.0001</a:t>
          </a:r>
        </a:p>
      </dgm:t>
    </dgm:pt>
    <dgm:pt modelId="{7D756BCF-CBBA-4D64-BC9F-FB3A70844BA3}" type="parTrans" cxnId="{C7A38CB3-CB83-40B3-9168-45FA911361B9}">
      <dgm:prSet/>
      <dgm:spPr/>
      <dgm:t>
        <a:bodyPr/>
        <a:lstStyle/>
        <a:p>
          <a:endParaRPr lang="en-US"/>
        </a:p>
      </dgm:t>
    </dgm:pt>
    <dgm:pt modelId="{7FDE5203-1B72-46B5-AA27-C2FA1A995423}" type="sibTrans" cxnId="{C7A38CB3-CB83-40B3-9168-45FA911361B9}">
      <dgm:prSet/>
      <dgm:spPr/>
      <dgm:t>
        <a:bodyPr/>
        <a:lstStyle/>
        <a:p>
          <a:endParaRPr lang="en-US"/>
        </a:p>
      </dgm:t>
    </dgm:pt>
    <dgm:pt modelId="{23095403-01C1-4EA1-8BA4-7301EF6A3470}">
      <dgm:prSet/>
      <dgm:spPr/>
      <dgm:t>
        <a:bodyPr/>
        <a:lstStyle/>
        <a:p>
          <a:r>
            <a:rPr lang="en-US"/>
            <a:t>NUM_CLASSES                                 32</a:t>
          </a:r>
        </a:p>
      </dgm:t>
    </dgm:pt>
    <dgm:pt modelId="{AE346D6F-75CC-45AE-94FF-19DA49588377}" type="parTrans" cxnId="{A67DC311-226A-4517-B56F-52977C1B40B7}">
      <dgm:prSet/>
      <dgm:spPr/>
      <dgm:t>
        <a:bodyPr/>
        <a:lstStyle/>
        <a:p>
          <a:endParaRPr lang="en-US"/>
        </a:p>
      </dgm:t>
    </dgm:pt>
    <dgm:pt modelId="{BD3E7DFD-E80F-4F31-9FE4-97017C1E7561}" type="sibTrans" cxnId="{A67DC311-226A-4517-B56F-52977C1B40B7}">
      <dgm:prSet/>
      <dgm:spPr/>
      <dgm:t>
        <a:bodyPr/>
        <a:lstStyle/>
        <a:p>
          <a:endParaRPr lang="en-US"/>
        </a:p>
      </dgm:t>
    </dgm:pt>
    <dgm:pt modelId="{C237C6B2-441E-40A8-8E51-2A0560CF3189}">
      <dgm:prSet/>
      <dgm:spPr/>
      <dgm:t>
        <a:bodyPr/>
        <a:lstStyle/>
        <a:p>
          <a:r>
            <a:rPr lang="en-US"/>
            <a:t>IOU_THRESHOLD                             0.5</a:t>
          </a:r>
        </a:p>
      </dgm:t>
    </dgm:pt>
    <dgm:pt modelId="{E8CF8440-89F8-4FA5-A9C1-ACD9167A6960}" type="parTrans" cxnId="{63CF9A82-9390-4666-A70B-A2D00CD6E6AC}">
      <dgm:prSet/>
      <dgm:spPr/>
      <dgm:t>
        <a:bodyPr/>
        <a:lstStyle/>
        <a:p>
          <a:endParaRPr lang="en-US"/>
        </a:p>
      </dgm:t>
    </dgm:pt>
    <dgm:pt modelId="{449B3AE5-CEE7-4959-BB5F-E79AA71EC37B}" type="sibTrans" cxnId="{63CF9A82-9390-4666-A70B-A2D00CD6E6AC}">
      <dgm:prSet/>
      <dgm:spPr/>
      <dgm:t>
        <a:bodyPr/>
        <a:lstStyle/>
        <a:p>
          <a:endParaRPr lang="en-US"/>
        </a:p>
      </dgm:t>
    </dgm:pt>
    <dgm:pt modelId="{5E53AC2B-77F2-4AAD-A70F-AF0FF7B01C9B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BACKBONE</a:t>
          </a:r>
          <a:r>
            <a:rPr lang="en-US"/>
            <a:t>                                       resnet101</a:t>
          </a:r>
        </a:p>
      </dgm:t>
    </dgm:pt>
    <dgm:pt modelId="{58A0F298-322B-4E38-951D-4DA060B6B9D8}" type="parTrans" cxnId="{600BDDB3-B30D-4C64-BB7A-5C5801A55097}">
      <dgm:prSet/>
      <dgm:spPr/>
    </dgm:pt>
    <dgm:pt modelId="{B59052A2-F9C7-4EE0-ADCE-12A66E5918E5}" type="sibTrans" cxnId="{600BDDB3-B30D-4C64-BB7A-5C5801A55097}">
      <dgm:prSet/>
      <dgm:spPr/>
    </dgm:pt>
    <dgm:pt modelId="{920116B2-5394-440B-8F6C-EAFA64420F6D}" type="pres">
      <dgm:prSet presAssocID="{99AAB2AB-987A-4949-B750-2A75C7BE305A}" presName="linear" presStyleCnt="0">
        <dgm:presLayoutVars>
          <dgm:animLvl val="lvl"/>
          <dgm:resizeHandles val="exact"/>
        </dgm:presLayoutVars>
      </dgm:prSet>
      <dgm:spPr/>
    </dgm:pt>
    <dgm:pt modelId="{9822C18E-E897-4D87-82EA-6476EFEF4523}" type="pres">
      <dgm:prSet presAssocID="{EDEC6745-4F14-4228-81C8-DAB76C884D54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5131635A-244F-4326-A52F-8E6E18099435}" type="pres">
      <dgm:prSet presAssocID="{FD52B81F-1017-4E42-8A88-5418483776FD}" presName="spacer" presStyleCnt="0"/>
      <dgm:spPr/>
    </dgm:pt>
    <dgm:pt modelId="{ADAF3889-2B03-4A5D-807C-20C69614624E}" type="pres">
      <dgm:prSet presAssocID="{804A7B9A-D706-4AD3-B07B-50E7BB134811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72D35EAE-DA06-42B9-A0B3-F226409F40E1}" type="pres">
      <dgm:prSet presAssocID="{A2AE9C7C-9001-45AE-A4E7-9A78ED9ACEB0}" presName="spacer" presStyleCnt="0"/>
      <dgm:spPr/>
    </dgm:pt>
    <dgm:pt modelId="{5BC63033-2C11-4B19-BCFF-F4109D013793}" type="pres">
      <dgm:prSet presAssocID="{3DBFBAB3-02EF-4F18-9ECC-CB1BAAACF84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D1AA9CB0-84A8-43DC-857E-8FAE20A7482B}" type="pres">
      <dgm:prSet presAssocID="{F346FE5C-5ECD-44FB-891C-3797A72B33DB}" presName="spacer" presStyleCnt="0"/>
      <dgm:spPr/>
    </dgm:pt>
    <dgm:pt modelId="{FAFAF94E-4860-4FF9-8576-724780260C4B}" type="pres">
      <dgm:prSet presAssocID="{BC425FEF-F8F0-4980-BEEB-732DF9BA478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83BB386-C942-4F22-9ADB-0B9F378723C6}" type="pres">
      <dgm:prSet presAssocID="{BCE1CFFD-33DA-4C56-9FCD-163F5EE5AA4B}" presName="spacer" presStyleCnt="0"/>
      <dgm:spPr/>
    </dgm:pt>
    <dgm:pt modelId="{6BF65C8E-39BB-45C9-867C-DDCBC8F9EC4A}" type="pres">
      <dgm:prSet presAssocID="{5E53AC2B-77F2-4AAD-A70F-AF0FF7B01C9B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9B7C6082-85FC-4D7B-9985-D62259C22052}" type="pres">
      <dgm:prSet presAssocID="{B59052A2-F9C7-4EE0-ADCE-12A66E5918E5}" presName="spacer" presStyleCnt="0"/>
      <dgm:spPr/>
    </dgm:pt>
    <dgm:pt modelId="{1055761F-B597-4C63-86D2-8B31B161DCD1}" type="pres">
      <dgm:prSet presAssocID="{80541988-2D28-4D03-9EED-61E2F92C2662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BC40433-A940-4929-956A-C6054BDC2893}" type="pres">
      <dgm:prSet presAssocID="{FEADC163-694D-4515-824A-691B9BCFF7B7}" presName="spacer" presStyleCnt="0"/>
      <dgm:spPr/>
    </dgm:pt>
    <dgm:pt modelId="{37C54FFB-33DC-4AFC-9BFC-3E88A7454934}" type="pres">
      <dgm:prSet presAssocID="{55AA736F-C6B5-4007-AF1D-F227CD307471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F7DDA17C-F1CC-4765-9A86-C06D5EA1DF3E}" type="pres">
      <dgm:prSet presAssocID="{7FDE5203-1B72-46B5-AA27-C2FA1A995423}" presName="spacer" presStyleCnt="0"/>
      <dgm:spPr/>
    </dgm:pt>
    <dgm:pt modelId="{163D3C30-3CEF-4C88-AD18-A09E315616D4}" type="pres">
      <dgm:prSet presAssocID="{23095403-01C1-4EA1-8BA4-7301EF6A3470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5C0917A9-8157-44AD-B183-05BFC3247B93}" type="pres">
      <dgm:prSet presAssocID="{BD3E7DFD-E80F-4F31-9FE4-97017C1E7561}" presName="spacer" presStyleCnt="0"/>
      <dgm:spPr/>
    </dgm:pt>
    <dgm:pt modelId="{5284A305-0252-417C-829B-5261086A695E}" type="pres">
      <dgm:prSet presAssocID="{C237C6B2-441E-40A8-8E51-2A0560CF3189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E86B6F01-417A-4311-9718-FDD9A6429C33}" srcId="{99AAB2AB-987A-4949-B750-2A75C7BE305A}" destId="{BC425FEF-F8F0-4980-BEEB-732DF9BA4785}" srcOrd="3" destOrd="0" parTransId="{DBDC18D3-C2B7-4BBB-8787-6C6096D2974E}" sibTransId="{BCE1CFFD-33DA-4C56-9FCD-163F5EE5AA4B}"/>
    <dgm:cxn modelId="{A67DC311-226A-4517-B56F-52977C1B40B7}" srcId="{99AAB2AB-987A-4949-B750-2A75C7BE305A}" destId="{23095403-01C1-4EA1-8BA4-7301EF6A3470}" srcOrd="7" destOrd="0" parTransId="{AE346D6F-75CC-45AE-94FF-19DA49588377}" sibTransId="{BD3E7DFD-E80F-4F31-9FE4-97017C1E7561}"/>
    <dgm:cxn modelId="{0F0EF015-6E8F-4D03-9EBC-065047E407F9}" type="presOf" srcId="{3DBFBAB3-02EF-4F18-9ECC-CB1BAAACF84E}" destId="{5BC63033-2C11-4B19-BCFF-F4109D013793}" srcOrd="0" destOrd="0" presId="urn:microsoft.com/office/officeart/2005/8/layout/vList2"/>
    <dgm:cxn modelId="{D9D5E26F-C4F9-423F-A0B7-6DF6279C2680}" type="presOf" srcId="{C237C6B2-441E-40A8-8E51-2A0560CF3189}" destId="{5284A305-0252-417C-829B-5261086A695E}" srcOrd="0" destOrd="0" presId="urn:microsoft.com/office/officeart/2005/8/layout/vList2"/>
    <dgm:cxn modelId="{971E7070-6308-4FDA-AFD5-F16C752D4641}" type="presOf" srcId="{55AA736F-C6B5-4007-AF1D-F227CD307471}" destId="{37C54FFB-33DC-4AFC-9BFC-3E88A7454934}" srcOrd="0" destOrd="0" presId="urn:microsoft.com/office/officeart/2005/8/layout/vList2"/>
    <dgm:cxn modelId="{F359A780-0A98-4D3A-AA35-5D484D1D2E29}" type="presOf" srcId="{BC425FEF-F8F0-4980-BEEB-732DF9BA4785}" destId="{FAFAF94E-4860-4FF9-8576-724780260C4B}" srcOrd="0" destOrd="0" presId="urn:microsoft.com/office/officeart/2005/8/layout/vList2"/>
    <dgm:cxn modelId="{63CF9A82-9390-4666-A70B-A2D00CD6E6AC}" srcId="{99AAB2AB-987A-4949-B750-2A75C7BE305A}" destId="{C237C6B2-441E-40A8-8E51-2A0560CF3189}" srcOrd="8" destOrd="0" parTransId="{E8CF8440-89F8-4FA5-A9C1-ACD9167A6960}" sibTransId="{449B3AE5-CEE7-4959-BB5F-E79AA71EC37B}"/>
    <dgm:cxn modelId="{B83DE58B-402C-4C71-A29F-B70FC4D23AF9}" type="presOf" srcId="{5E53AC2B-77F2-4AAD-A70F-AF0FF7B01C9B}" destId="{6BF65C8E-39BB-45C9-867C-DDCBC8F9EC4A}" srcOrd="0" destOrd="0" presId="urn:microsoft.com/office/officeart/2005/8/layout/vList2"/>
    <dgm:cxn modelId="{C7A38CB3-CB83-40B3-9168-45FA911361B9}" srcId="{99AAB2AB-987A-4949-B750-2A75C7BE305A}" destId="{55AA736F-C6B5-4007-AF1D-F227CD307471}" srcOrd="6" destOrd="0" parTransId="{7D756BCF-CBBA-4D64-BC9F-FB3A70844BA3}" sibTransId="{7FDE5203-1B72-46B5-AA27-C2FA1A995423}"/>
    <dgm:cxn modelId="{600BDDB3-B30D-4C64-BB7A-5C5801A55097}" srcId="{99AAB2AB-987A-4949-B750-2A75C7BE305A}" destId="{5E53AC2B-77F2-4AAD-A70F-AF0FF7B01C9B}" srcOrd="4" destOrd="0" parTransId="{58A0F298-322B-4E38-951D-4DA060B6B9D8}" sibTransId="{B59052A2-F9C7-4EE0-ADCE-12A66E5918E5}"/>
    <dgm:cxn modelId="{AAA062BC-1F28-43B8-82AE-DC5C61AD03B9}" srcId="{99AAB2AB-987A-4949-B750-2A75C7BE305A}" destId="{EDEC6745-4F14-4228-81C8-DAB76C884D54}" srcOrd="0" destOrd="0" parTransId="{B7637543-0D9A-4AB7-B2F5-62504CC30245}" sibTransId="{FD52B81F-1017-4E42-8A88-5418483776FD}"/>
    <dgm:cxn modelId="{740E4FBE-CF0A-4CD2-94EF-D205E94C7725}" srcId="{99AAB2AB-987A-4949-B750-2A75C7BE305A}" destId="{3DBFBAB3-02EF-4F18-9ECC-CB1BAAACF84E}" srcOrd="2" destOrd="0" parTransId="{1BB4F4F9-9A11-4455-83D9-560DF8BF9788}" sibTransId="{F346FE5C-5ECD-44FB-891C-3797A72B33DB}"/>
    <dgm:cxn modelId="{1F9FB4BE-5B3D-48CC-9FB0-6B13615DD661}" type="presOf" srcId="{804A7B9A-D706-4AD3-B07B-50E7BB134811}" destId="{ADAF3889-2B03-4A5D-807C-20C69614624E}" srcOrd="0" destOrd="0" presId="urn:microsoft.com/office/officeart/2005/8/layout/vList2"/>
    <dgm:cxn modelId="{DD3F4FC9-D993-451F-814A-B1E4D4FFEB7E}" srcId="{99AAB2AB-987A-4949-B750-2A75C7BE305A}" destId="{804A7B9A-D706-4AD3-B07B-50E7BB134811}" srcOrd="1" destOrd="0" parTransId="{A27BC7C4-3B98-4A2E-8AB3-EA34070DB3CA}" sibTransId="{A2AE9C7C-9001-45AE-A4E7-9A78ED9ACEB0}"/>
    <dgm:cxn modelId="{3C7879CC-A0C8-4497-AFB5-FD9492565462}" type="presOf" srcId="{99AAB2AB-987A-4949-B750-2A75C7BE305A}" destId="{920116B2-5394-440B-8F6C-EAFA64420F6D}" srcOrd="0" destOrd="0" presId="urn:microsoft.com/office/officeart/2005/8/layout/vList2"/>
    <dgm:cxn modelId="{B2D5ADCD-FE68-490B-905C-5B76D4C26026}" type="presOf" srcId="{23095403-01C1-4EA1-8BA4-7301EF6A3470}" destId="{163D3C30-3CEF-4C88-AD18-A09E315616D4}" srcOrd="0" destOrd="0" presId="urn:microsoft.com/office/officeart/2005/8/layout/vList2"/>
    <dgm:cxn modelId="{48C2E5D7-17A0-44FB-8316-8F18657F77C3}" type="presOf" srcId="{80541988-2D28-4D03-9EED-61E2F92C2662}" destId="{1055761F-B597-4C63-86D2-8B31B161DCD1}" srcOrd="0" destOrd="0" presId="urn:microsoft.com/office/officeart/2005/8/layout/vList2"/>
    <dgm:cxn modelId="{079AA1F2-06CC-4876-BCAF-1E7831910B69}" srcId="{99AAB2AB-987A-4949-B750-2A75C7BE305A}" destId="{80541988-2D28-4D03-9EED-61E2F92C2662}" srcOrd="5" destOrd="0" parTransId="{72208887-EF50-4AB5-B679-285093B847C1}" sibTransId="{FEADC163-694D-4515-824A-691B9BCFF7B7}"/>
    <dgm:cxn modelId="{3F9675FD-A3D6-4ED3-84DD-8D49AC49CB6C}" type="presOf" srcId="{EDEC6745-4F14-4228-81C8-DAB76C884D54}" destId="{9822C18E-E897-4D87-82EA-6476EFEF4523}" srcOrd="0" destOrd="0" presId="urn:microsoft.com/office/officeart/2005/8/layout/vList2"/>
    <dgm:cxn modelId="{A3D9B9BD-1358-4277-BE2B-5E5520D9AA08}" type="presParOf" srcId="{920116B2-5394-440B-8F6C-EAFA64420F6D}" destId="{9822C18E-E897-4D87-82EA-6476EFEF4523}" srcOrd="0" destOrd="0" presId="urn:microsoft.com/office/officeart/2005/8/layout/vList2"/>
    <dgm:cxn modelId="{9985FAF9-FD46-407F-BF49-DE5B9DB23E82}" type="presParOf" srcId="{920116B2-5394-440B-8F6C-EAFA64420F6D}" destId="{5131635A-244F-4326-A52F-8E6E18099435}" srcOrd="1" destOrd="0" presId="urn:microsoft.com/office/officeart/2005/8/layout/vList2"/>
    <dgm:cxn modelId="{5A7D53F1-38CE-447E-A6EA-96706F5A220B}" type="presParOf" srcId="{920116B2-5394-440B-8F6C-EAFA64420F6D}" destId="{ADAF3889-2B03-4A5D-807C-20C69614624E}" srcOrd="2" destOrd="0" presId="urn:microsoft.com/office/officeart/2005/8/layout/vList2"/>
    <dgm:cxn modelId="{1A466043-0274-458D-B76C-CF50FD8AC41E}" type="presParOf" srcId="{920116B2-5394-440B-8F6C-EAFA64420F6D}" destId="{72D35EAE-DA06-42B9-A0B3-F226409F40E1}" srcOrd="3" destOrd="0" presId="urn:microsoft.com/office/officeart/2005/8/layout/vList2"/>
    <dgm:cxn modelId="{799CC763-571E-459E-801B-8D92155B778D}" type="presParOf" srcId="{920116B2-5394-440B-8F6C-EAFA64420F6D}" destId="{5BC63033-2C11-4B19-BCFF-F4109D013793}" srcOrd="4" destOrd="0" presId="urn:microsoft.com/office/officeart/2005/8/layout/vList2"/>
    <dgm:cxn modelId="{FC01E143-C307-41A7-BF37-C564572A46F5}" type="presParOf" srcId="{920116B2-5394-440B-8F6C-EAFA64420F6D}" destId="{D1AA9CB0-84A8-43DC-857E-8FAE20A7482B}" srcOrd="5" destOrd="0" presId="urn:microsoft.com/office/officeart/2005/8/layout/vList2"/>
    <dgm:cxn modelId="{B1DECD89-8F6A-47FB-8822-B8E3F83CEB8E}" type="presParOf" srcId="{920116B2-5394-440B-8F6C-EAFA64420F6D}" destId="{FAFAF94E-4860-4FF9-8576-724780260C4B}" srcOrd="6" destOrd="0" presId="urn:microsoft.com/office/officeart/2005/8/layout/vList2"/>
    <dgm:cxn modelId="{47D48A6A-A649-4595-9A36-D70D5860A486}" type="presParOf" srcId="{920116B2-5394-440B-8F6C-EAFA64420F6D}" destId="{083BB386-C942-4F22-9ADB-0B9F378723C6}" srcOrd="7" destOrd="0" presId="urn:microsoft.com/office/officeart/2005/8/layout/vList2"/>
    <dgm:cxn modelId="{F641E9AB-5AD1-40A9-9EDE-B2C31E02AC3B}" type="presParOf" srcId="{920116B2-5394-440B-8F6C-EAFA64420F6D}" destId="{6BF65C8E-39BB-45C9-867C-DDCBC8F9EC4A}" srcOrd="8" destOrd="0" presId="urn:microsoft.com/office/officeart/2005/8/layout/vList2"/>
    <dgm:cxn modelId="{CB5EFB65-A8DC-4F35-888A-390B67CB4ED4}" type="presParOf" srcId="{920116B2-5394-440B-8F6C-EAFA64420F6D}" destId="{9B7C6082-85FC-4D7B-9985-D62259C22052}" srcOrd="9" destOrd="0" presId="urn:microsoft.com/office/officeart/2005/8/layout/vList2"/>
    <dgm:cxn modelId="{F4C62EB6-E090-4CAD-984C-79D2699B8F27}" type="presParOf" srcId="{920116B2-5394-440B-8F6C-EAFA64420F6D}" destId="{1055761F-B597-4C63-86D2-8B31B161DCD1}" srcOrd="10" destOrd="0" presId="urn:microsoft.com/office/officeart/2005/8/layout/vList2"/>
    <dgm:cxn modelId="{6B180319-5E0A-41D5-8585-06D6B2160728}" type="presParOf" srcId="{920116B2-5394-440B-8F6C-EAFA64420F6D}" destId="{3BC40433-A940-4929-956A-C6054BDC2893}" srcOrd="11" destOrd="0" presId="urn:microsoft.com/office/officeart/2005/8/layout/vList2"/>
    <dgm:cxn modelId="{FBDA71DF-DDED-4D2A-AFD5-F75E8FF60649}" type="presParOf" srcId="{920116B2-5394-440B-8F6C-EAFA64420F6D}" destId="{37C54FFB-33DC-4AFC-9BFC-3E88A7454934}" srcOrd="12" destOrd="0" presId="urn:microsoft.com/office/officeart/2005/8/layout/vList2"/>
    <dgm:cxn modelId="{79835736-6426-4519-B4BB-B47362B2E26F}" type="presParOf" srcId="{920116B2-5394-440B-8F6C-EAFA64420F6D}" destId="{F7DDA17C-F1CC-4765-9A86-C06D5EA1DF3E}" srcOrd="13" destOrd="0" presId="urn:microsoft.com/office/officeart/2005/8/layout/vList2"/>
    <dgm:cxn modelId="{146DB595-CE6A-4FDA-A38D-2CA0D823CF9D}" type="presParOf" srcId="{920116B2-5394-440B-8F6C-EAFA64420F6D}" destId="{163D3C30-3CEF-4C88-AD18-A09E315616D4}" srcOrd="14" destOrd="0" presId="urn:microsoft.com/office/officeart/2005/8/layout/vList2"/>
    <dgm:cxn modelId="{1112F802-D631-4CC5-A1AD-10DA128C4C52}" type="presParOf" srcId="{920116B2-5394-440B-8F6C-EAFA64420F6D}" destId="{5C0917A9-8157-44AD-B183-05BFC3247B93}" srcOrd="15" destOrd="0" presId="urn:microsoft.com/office/officeart/2005/8/layout/vList2"/>
    <dgm:cxn modelId="{5A9D72FD-FD91-4581-9256-FB94D027DC0C}" type="presParOf" srcId="{920116B2-5394-440B-8F6C-EAFA64420F6D}" destId="{5284A305-0252-417C-829B-5261086A695E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9D44D-E174-42F7-B304-FD19DBB720B4}">
      <dsp:nvSpPr>
        <dsp:cNvPr id="0" name=""/>
        <dsp:cNvSpPr/>
      </dsp:nvSpPr>
      <dsp:spPr>
        <a:xfrm>
          <a:off x="0" y="371"/>
          <a:ext cx="10515600" cy="5119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B265A-5407-4A11-B916-3686F0DC29DC}">
      <dsp:nvSpPr>
        <dsp:cNvPr id="0" name=""/>
        <dsp:cNvSpPr/>
      </dsp:nvSpPr>
      <dsp:spPr>
        <a:xfrm>
          <a:off x="154872" y="115566"/>
          <a:ext cx="281587" cy="281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20FDC-D6D4-430E-8C1B-3D72BD6E6F61}">
      <dsp:nvSpPr>
        <dsp:cNvPr id="0" name=""/>
        <dsp:cNvSpPr/>
      </dsp:nvSpPr>
      <dsp:spPr>
        <a:xfrm>
          <a:off x="591332" y="371"/>
          <a:ext cx="9924267" cy="51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84" tIns="54184" rIns="54184" bIns="541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Overview of the Project</a:t>
          </a:r>
        </a:p>
      </dsp:txBody>
      <dsp:txXfrm>
        <a:off x="591332" y="371"/>
        <a:ext cx="9924267" cy="511976"/>
      </dsp:txXfrm>
    </dsp:sp>
    <dsp:sp modelId="{1B148602-D84B-48CB-8E51-462386C08D84}">
      <dsp:nvSpPr>
        <dsp:cNvPr id="0" name=""/>
        <dsp:cNvSpPr/>
      </dsp:nvSpPr>
      <dsp:spPr>
        <a:xfrm>
          <a:off x="0" y="640342"/>
          <a:ext cx="10515600" cy="5119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6C584-6CA3-40BE-BE8B-EEE75A17337F}">
      <dsp:nvSpPr>
        <dsp:cNvPr id="0" name=""/>
        <dsp:cNvSpPr/>
      </dsp:nvSpPr>
      <dsp:spPr>
        <a:xfrm>
          <a:off x="154872" y="755537"/>
          <a:ext cx="281587" cy="281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A61DB-8503-4A91-94F5-2D9850824A9E}">
      <dsp:nvSpPr>
        <dsp:cNvPr id="0" name=""/>
        <dsp:cNvSpPr/>
      </dsp:nvSpPr>
      <dsp:spPr>
        <a:xfrm>
          <a:off x="591332" y="640342"/>
          <a:ext cx="9924267" cy="51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84" tIns="54184" rIns="54184" bIns="541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Dataset</a:t>
          </a:r>
        </a:p>
      </dsp:txBody>
      <dsp:txXfrm>
        <a:off x="591332" y="640342"/>
        <a:ext cx="9924267" cy="511976"/>
      </dsp:txXfrm>
    </dsp:sp>
    <dsp:sp modelId="{95673417-7285-4E38-ABF1-1AE536BB351A}">
      <dsp:nvSpPr>
        <dsp:cNvPr id="0" name=""/>
        <dsp:cNvSpPr/>
      </dsp:nvSpPr>
      <dsp:spPr>
        <a:xfrm>
          <a:off x="0" y="1280313"/>
          <a:ext cx="10515600" cy="5119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2EB537-EC84-4919-A89E-4E51E59042BD}">
      <dsp:nvSpPr>
        <dsp:cNvPr id="0" name=""/>
        <dsp:cNvSpPr/>
      </dsp:nvSpPr>
      <dsp:spPr>
        <a:xfrm>
          <a:off x="154872" y="1395507"/>
          <a:ext cx="281587" cy="281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62455-AA5A-4A66-8185-21DA76AD9997}">
      <dsp:nvSpPr>
        <dsp:cNvPr id="0" name=""/>
        <dsp:cNvSpPr/>
      </dsp:nvSpPr>
      <dsp:spPr>
        <a:xfrm>
          <a:off x="591332" y="1280313"/>
          <a:ext cx="9924267" cy="51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84" tIns="54184" rIns="54184" bIns="541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</a:t>
          </a:r>
        </a:p>
      </dsp:txBody>
      <dsp:txXfrm>
        <a:off x="591332" y="1280313"/>
        <a:ext cx="9924267" cy="511976"/>
      </dsp:txXfrm>
    </dsp:sp>
    <dsp:sp modelId="{C6FB8A51-9D6C-49B6-A522-A7ED8769D4E2}">
      <dsp:nvSpPr>
        <dsp:cNvPr id="0" name=""/>
        <dsp:cNvSpPr/>
      </dsp:nvSpPr>
      <dsp:spPr>
        <a:xfrm>
          <a:off x="0" y="1920283"/>
          <a:ext cx="10515600" cy="5119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8D28B-CCF2-4C0D-80A7-AF3AD90C315C}">
      <dsp:nvSpPr>
        <dsp:cNvPr id="0" name=""/>
        <dsp:cNvSpPr/>
      </dsp:nvSpPr>
      <dsp:spPr>
        <a:xfrm>
          <a:off x="154872" y="2035478"/>
          <a:ext cx="281587" cy="2815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C5FD9-5B89-458E-AD78-5A6FB83D9A45}">
      <dsp:nvSpPr>
        <dsp:cNvPr id="0" name=""/>
        <dsp:cNvSpPr/>
      </dsp:nvSpPr>
      <dsp:spPr>
        <a:xfrm>
          <a:off x="591332" y="1920283"/>
          <a:ext cx="9924267" cy="51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84" tIns="54184" rIns="54184" bIns="541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 Performance</a:t>
          </a:r>
        </a:p>
      </dsp:txBody>
      <dsp:txXfrm>
        <a:off x="591332" y="1920283"/>
        <a:ext cx="9924267" cy="511976"/>
      </dsp:txXfrm>
    </dsp:sp>
    <dsp:sp modelId="{49EC752D-02DB-470C-8FA7-128B151CC80D}">
      <dsp:nvSpPr>
        <dsp:cNvPr id="0" name=""/>
        <dsp:cNvSpPr/>
      </dsp:nvSpPr>
      <dsp:spPr>
        <a:xfrm>
          <a:off x="0" y="2560254"/>
          <a:ext cx="10515600" cy="5119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DBDDA-5932-4175-A18D-C36FDBE757D4}">
      <dsp:nvSpPr>
        <dsp:cNvPr id="0" name=""/>
        <dsp:cNvSpPr/>
      </dsp:nvSpPr>
      <dsp:spPr>
        <a:xfrm>
          <a:off x="154872" y="2675449"/>
          <a:ext cx="281587" cy="2815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D49DC-6858-4F1E-AC70-A76D41E6C2BF}">
      <dsp:nvSpPr>
        <dsp:cNvPr id="0" name=""/>
        <dsp:cNvSpPr/>
      </dsp:nvSpPr>
      <dsp:spPr>
        <a:xfrm>
          <a:off x="591332" y="2560254"/>
          <a:ext cx="9924267" cy="51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84" tIns="54184" rIns="54184" bIns="541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Pitfalls – Pros &amp; Cons</a:t>
          </a:r>
        </a:p>
      </dsp:txBody>
      <dsp:txXfrm>
        <a:off x="591332" y="2560254"/>
        <a:ext cx="9924267" cy="511976"/>
      </dsp:txXfrm>
    </dsp:sp>
    <dsp:sp modelId="{1E4B9E6C-65D5-4A30-BC6D-D83339B766C5}">
      <dsp:nvSpPr>
        <dsp:cNvPr id="0" name=""/>
        <dsp:cNvSpPr/>
      </dsp:nvSpPr>
      <dsp:spPr>
        <a:xfrm>
          <a:off x="0" y="3200224"/>
          <a:ext cx="10515600" cy="5119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8CC67-9E6E-4153-B824-4AE1F8113C77}">
      <dsp:nvSpPr>
        <dsp:cNvPr id="0" name=""/>
        <dsp:cNvSpPr/>
      </dsp:nvSpPr>
      <dsp:spPr>
        <a:xfrm>
          <a:off x="154872" y="3315419"/>
          <a:ext cx="281587" cy="2815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FA8B0-42FA-4B16-BE3E-FB7F1F8CB0DE}">
      <dsp:nvSpPr>
        <dsp:cNvPr id="0" name=""/>
        <dsp:cNvSpPr/>
      </dsp:nvSpPr>
      <dsp:spPr>
        <a:xfrm>
          <a:off x="591332" y="3200224"/>
          <a:ext cx="9924267" cy="51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84" tIns="54184" rIns="54184" bIns="541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References</a:t>
          </a:r>
        </a:p>
      </dsp:txBody>
      <dsp:txXfrm>
        <a:off x="591332" y="3200224"/>
        <a:ext cx="9924267" cy="511976"/>
      </dsp:txXfrm>
    </dsp:sp>
    <dsp:sp modelId="{25421BD1-0D5F-421B-9560-E47BCE1A8350}">
      <dsp:nvSpPr>
        <dsp:cNvPr id="0" name=""/>
        <dsp:cNvSpPr/>
      </dsp:nvSpPr>
      <dsp:spPr>
        <a:xfrm>
          <a:off x="0" y="3840195"/>
          <a:ext cx="10515600" cy="5119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E1EB8-37C7-4E50-8567-468693EF2D93}">
      <dsp:nvSpPr>
        <dsp:cNvPr id="0" name=""/>
        <dsp:cNvSpPr/>
      </dsp:nvSpPr>
      <dsp:spPr>
        <a:xfrm>
          <a:off x="154872" y="3955390"/>
          <a:ext cx="281587" cy="28158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97ECA-5E49-4CB9-9F82-4F8CBF60FA7F}">
      <dsp:nvSpPr>
        <dsp:cNvPr id="0" name=""/>
        <dsp:cNvSpPr/>
      </dsp:nvSpPr>
      <dsp:spPr>
        <a:xfrm>
          <a:off x="591332" y="3840195"/>
          <a:ext cx="9924267" cy="51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84" tIns="54184" rIns="54184" bIns="541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Discussion</a:t>
          </a:r>
        </a:p>
      </dsp:txBody>
      <dsp:txXfrm>
        <a:off x="591332" y="3840195"/>
        <a:ext cx="9924267" cy="511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2C18E-E897-4D87-82EA-6476EFEF4523}">
      <dsp:nvSpPr>
        <dsp:cNvPr id="0" name=""/>
        <dsp:cNvSpPr/>
      </dsp:nvSpPr>
      <dsp:spPr>
        <a:xfrm>
          <a:off x="0" y="25523"/>
          <a:ext cx="10515600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IMAGE_SHAPE                                 [256 256   3]</a:t>
          </a:r>
        </a:p>
      </dsp:txBody>
      <dsp:txXfrm>
        <a:off x="21075" y="46598"/>
        <a:ext cx="10473450" cy="389580"/>
      </dsp:txXfrm>
    </dsp:sp>
    <dsp:sp modelId="{ADAF3889-2B03-4A5D-807C-20C69614624E}">
      <dsp:nvSpPr>
        <dsp:cNvPr id="0" name=""/>
        <dsp:cNvSpPr/>
      </dsp:nvSpPr>
      <dsp:spPr>
        <a:xfrm>
          <a:off x="0" y="509093"/>
          <a:ext cx="10515600" cy="4317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LEARNING_MOMENTUM              0.9</a:t>
          </a:r>
        </a:p>
      </dsp:txBody>
      <dsp:txXfrm>
        <a:off x="21075" y="530168"/>
        <a:ext cx="10473450" cy="389580"/>
      </dsp:txXfrm>
    </dsp:sp>
    <dsp:sp modelId="{5BC63033-2C11-4B19-BCFF-F4109D013793}">
      <dsp:nvSpPr>
        <dsp:cNvPr id="0" name=""/>
        <dsp:cNvSpPr/>
      </dsp:nvSpPr>
      <dsp:spPr>
        <a:xfrm>
          <a:off x="0" y="992664"/>
          <a:ext cx="10515600" cy="4317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LEARNING_RATE                             0.001</a:t>
          </a:r>
        </a:p>
      </dsp:txBody>
      <dsp:txXfrm>
        <a:off x="21075" y="1013739"/>
        <a:ext cx="10473450" cy="389580"/>
      </dsp:txXfrm>
    </dsp:sp>
    <dsp:sp modelId="{FAFAF94E-4860-4FF9-8576-724780260C4B}">
      <dsp:nvSpPr>
        <dsp:cNvPr id="0" name=""/>
        <dsp:cNvSpPr/>
      </dsp:nvSpPr>
      <dsp:spPr>
        <a:xfrm>
          <a:off x="0" y="1476233"/>
          <a:ext cx="10515600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LOSS_WEIGHTS   </a:t>
          </a:r>
          <a:r>
            <a:rPr lang="en-US" sz="1800" kern="1200">
              <a:latin typeface="Calibri Light" panose="020F0302020204030204"/>
            </a:rPr>
            <a:t>                            </a:t>
          </a:r>
          <a:r>
            <a:rPr lang="en-US" sz="1800" kern="1200"/>
            <a:t>rpn_class</a:t>
          </a:r>
          <a:r>
            <a:rPr lang="en-US" sz="1800" kern="1200">
              <a:latin typeface="Calibri Light" panose="020F0302020204030204"/>
            </a:rPr>
            <a:t>,</a:t>
          </a:r>
          <a:r>
            <a:rPr lang="en-US" sz="1800" kern="1200"/>
            <a:t>rpn_bbox</a:t>
          </a:r>
          <a:r>
            <a:rPr lang="en-US" sz="1800" kern="1200">
              <a:latin typeface="Calibri Light" panose="020F0302020204030204"/>
            </a:rPr>
            <a:t>,</a:t>
          </a:r>
          <a:r>
            <a:rPr lang="en-US" sz="1800" kern="1200"/>
            <a:t>mrcnn_class,</a:t>
          </a:r>
          <a:r>
            <a:rPr lang="en-US" sz="1800" kern="1200">
              <a:latin typeface="Calibri Light" panose="020F0302020204030204"/>
            </a:rPr>
            <a:t>mrcnn</a:t>
          </a:r>
          <a:r>
            <a:rPr lang="en-US" sz="1800" kern="1200"/>
            <a:t>_bbox</a:t>
          </a:r>
          <a:r>
            <a:rPr lang="en-US" sz="1800" kern="1200">
              <a:latin typeface="Calibri Light" panose="020F0302020204030204"/>
            </a:rPr>
            <a:t>,</a:t>
          </a:r>
          <a:r>
            <a:rPr lang="en-US" sz="1800" kern="1200"/>
            <a:t>mrcnn_mask</a:t>
          </a:r>
          <a:endParaRPr lang="en-US" sz="1800" kern="1200">
            <a:latin typeface="Calibri Light" panose="020F0302020204030204"/>
          </a:endParaRPr>
        </a:p>
      </dsp:txBody>
      <dsp:txXfrm>
        <a:off x="21075" y="1497308"/>
        <a:ext cx="10473450" cy="389580"/>
      </dsp:txXfrm>
    </dsp:sp>
    <dsp:sp modelId="{6BF65C8E-39BB-45C9-867C-DDCBC8F9EC4A}">
      <dsp:nvSpPr>
        <dsp:cNvPr id="0" name=""/>
        <dsp:cNvSpPr/>
      </dsp:nvSpPr>
      <dsp:spPr>
        <a:xfrm>
          <a:off x="0" y="1959803"/>
          <a:ext cx="10515600" cy="43173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BACKBONE</a:t>
          </a:r>
          <a:r>
            <a:rPr lang="en-US" sz="1800" kern="1200"/>
            <a:t>                                       resnet101</a:t>
          </a:r>
        </a:p>
      </dsp:txBody>
      <dsp:txXfrm>
        <a:off x="21075" y="1980878"/>
        <a:ext cx="10473450" cy="389580"/>
      </dsp:txXfrm>
    </dsp:sp>
    <dsp:sp modelId="{1055761F-B597-4C63-86D2-8B31B161DCD1}">
      <dsp:nvSpPr>
        <dsp:cNvPr id="0" name=""/>
        <dsp:cNvSpPr/>
      </dsp:nvSpPr>
      <dsp:spPr>
        <a:xfrm>
          <a:off x="0" y="2443374"/>
          <a:ext cx="10515600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BATCH_SIZE                                      8</a:t>
          </a:r>
        </a:p>
      </dsp:txBody>
      <dsp:txXfrm>
        <a:off x="21075" y="2464449"/>
        <a:ext cx="10473450" cy="389580"/>
      </dsp:txXfrm>
    </dsp:sp>
    <dsp:sp modelId="{37C54FFB-33DC-4AFC-9BFC-3E88A7454934}">
      <dsp:nvSpPr>
        <dsp:cNvPr id="0" name=""/>
        <dsp:cNvSpPr/>
      </dsp:nvSpPr>
      <dsp:spPr>
        <a:xfrm>
          <a:off x="0" y="2926944"/>
          <a:ext cx="10515600" cy="4317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WEIGHT_DECAY                               0.0001</a:t>
          </a:r>
        </a:p>
      </dsp:txBody>
      <dsp:txXfrm>
        <a:off x="21075" y="2948019"/>
        <a:ext cx="10473450" cy="389580"/>
      </dsp:txXfrm>
    </dsp:sp>
    <dsp:sp modelId="{163D3C30-3CEF-4C88-AD18-A09E315616D4}">
      <dsp:nvSpPr>
        <dsp:cNvPr id="0" name=""/>
        <dsp:cNvSpPr/>
      </dsp:nvSpPr>
      <dsp:spPr>
        <a:xfrm>
          <a:off x="0" y="3410514"/>
          <a:ext cx="10515600" cy="4317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NUM_CLASSES                                 32</a:t>
          </a:r>
        </a:p>
      </dsp:txBody>
      <dsp:txXfrm>
        <a:off x="21075" y="3431589"/>
        <a:ext cx="10473450" cy="389580"/>
      </dsp:txXfrm>
    </dsp:sp>
    <dsp:sp modelId="{5284A305-0252-417C-829B-5261086A695E}">
      <dsp:nvSpPr>
        <dsp:cNvPr id="0" name=""/>
        <dsp:cNvSpPr/>
      </dsp:nvSpPr>
      <dsp:spPr>
        <a:xfrm>
          <a:off x="0" y="3894084"/>
          <a:ext cx="10515600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IOU_THRESHOLD                             0.5</a:t>
          </a:r>
        </a:p>
      </dsp:txBody>
      <dsp:txXfrm>
        <a:off x="21075" y="3915159"/>
        <a:ext cx="10473450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B5BBA-236E-4C47-B72E-DD209FA994C6}" type="datetimeFigureOut">
              <a:rPr lang="en-US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199A9-AAB1-476B-9131-0650FE10D9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Total images in Open CV </a:t>
            </a:r>
            <a:r>
              <a:rPr lang="en-US"/>
              <a:t>9,178,275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199A9-AAB1-476B-9131-0650FE10D92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2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How are you handling class imbalance? </a:t>
            </a:r>
          </a:p>
          <a:p>
            <a:r>
              <a:rPr lang="en-US" dirty="0">
                <a:cs typeface="Calibri"/>
              </a:rPr>
              <a:t>Class weights adjusted </a:t>
            </a:r>
            <a:endParaRPr lang="en-US" dirty="0"/>
          </a:p>
          <a:p>
            <a:r>
              <a:rPr lang="en-US" dirty="0" err="1"/>
              <a:t>Wj</a:t>
            </a:r>
            <a:r>
              <a:rPr lang="en-US" dirty="0"/>
              <a:t> =n / k </a:t>
            </a:r>
            <a:r>
              <a:rPr lang="en-US" dirty="0" err="1"/>
              <a:t>nj</a:t>
            </a:r>
            <a:endParaRPr lang="en-US" dirty="0"/>
          </a:p>
          <a:p>
            <a:pPr marL="0" indent="0">
              <a:buFontTx/>
              <a:buNone/>
            </a:pPr>
            <a:endParaRPr lang="en-US" dirty="0">
              <a:cs typeface="Calibri"/>
            </a:endParaRPr>
          </a:p>
          <a:p>
            <a:pPr marL="0" indent="0">
              <a:buFontTx/>
              <a:buNone/>
            </a:pPr>
            <a:r>
              <a:rPr lang="en-US" dirty="0">
                <a:cs typeface="Calibri"/>
              </a:rPr>
              <a:t>n = total rows</a:t>
            </a:r>
          </a:p>
          <a:p>
            <a:pPr marL="0" indent="0">
              <a:buFontTx/>
              <a:buNone/>
            </a:pPr>
            <a:r>
              <a:rPr lang="en-US" dirty="0" err="1">
                <a:cs typeface="Calibri"/>
              </a:rPr>
              <a:t>nj</a:t>
            </a:r>
            <a:r>
              <a:rPr lang="en-US" dirty="0">
                <a:cs typeface="Calibri"/>
              </a:rPr>
              <a:t> = total rows of a </a:t>
            </a:r>
            <a:r>
              <a:rPr lang="en-US" dirty="0" err="1">
                <a:cs typeface="Calibri"/>
              </a:rPr>
              <a:t>jth</a:t>
            </a:r>
            <a:r>
              <a:rPr lang="en-US" dirty="0">
                <a:cs typeface="Calibri"/>
              </a:rPr>
              <a:t> class</a:t>
            </a:r>
          </a:p>
          <a:p>
            <a:pPr marL="0" indent="0">
              <a:buFontTx/>
              <a:buNone/>
            </a:pPr>
            <a:r>
              <a:rPr lang="en-US" dirty="0">
                <a:cs typeface="Calibri"/>
              </a:rPr>
              <a:t>k = number of classes </a:t>
            </a:r>
          </a:p>
          <a:p>
            <a:pPr marL="0" indent="0">
              <a:buFontTx/>
              <a:buNone/>
            </a:pPr>
            <a:endParaRPr lang="en-US" dirty="0">
              <a:cs typeface="Calibri"/>
            </a:endParaRPr>
          </a:p>
          <a:p>
            <a:pPr marL="0" indent="0">
              <a:buFontTx/>
              <a:buNone/>
            </a:pPr>
            <a:r>
              <a:rPr lang="en-US" dirty="0">
                <a:cs typeface="Calibri"/>
              </a:rPr>
              <a:t>How are you handling class imbalance? </a:t>
            </a:r>
          </a:p>
          <a:p>
            <a:pPr marL="0" indent="0">
              <a:buFontTx/>
              <a:buNone/>
            </a:pPr>
            <a:r>
              <a:rPr lang="en-US" dirty="0">
                <a:cs typeface="Calibri"/>
              </a:rPr>
              <a:t>Split 90, 10  </a:t>
            </a:r>
          </a:p>
          <a:p>
            <a:pPr marL="0" indent="0">
              <a:buFontTx/>
              <a:buNone/>
            </a:pPr>
            <a:r>
              <a:rPr lang="en-US" dirty="0">
                <a:cs typeface="Calibri"/>
              </a:rPr>
              <a:t>Training</a:t>
            </a:r>
          </a:p>
          <a:p>
            <a:pPr marL="0" indent="0">
              <a:buFontTx/>
              <a:buNone/>
            </a:pPr>
            <a:r>
              <a:rPr lang="en-US" dirty="0">
                <a:cs typeface="Calibri"/>
              </a:rPr>
              <a:t>2250 </a:t>
            </a:r>
          </a:p>
          <a:p>
            <a:pPr marL="0" indent="0">
              <a:buFontTx/>
              <a:buNone/>
            </a:pPr>
            <a:r>
              <a:rPr lang="en-US" dirty="0">
                <a:cs typeface="Calibri"/>
              </a:rPr>
              <a:t>Testing</a:t>
            </a:r>
          </a:p>
          <a:p>
            <a:pPr marL="0" indent="0">
              <a:buFontTx/>
              <a:buNone/>
            </a:pPr>
            <a:r>
              <a:rPr lang="en-US" dirty="0">
                <a:cs typeface="Calibri"/>
              </a:rPr>
              <a:t>250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199A9-AAB1-476B-9131-0650FE10D92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61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199A9-AAB1-476B-9131-0650FE10D9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8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backbone </a:t>
            </a:r>
            <a:r>
              <a:rPr lang="en-US" dirty="0" err="1"/>
              <a:t>resnet</a:t>
            </a:r>
            <a:r>
              <a:rPr lang="en-US" dirty="0"/>
              <a:t>? </a:t>
            </a:r>
          </a:p>
          <a:p>
            <a:r>
              <a:rPr lang="en-US" dirty="0"/>
              <a:t>Advantages/Disadvantages if any?</a:t>
            </a:r>
          </a:p>
          <a:p>
            <a:r>
              <a:rPr lang="en-US"/>
              <a:t>What </a:t>
            </a:r>
            <a:r>
              <a:rPr lang="en-US" dirty="0"/>
              <a:t>is model input and model output? Shape of the image.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199A9-AAB1-476B-9131-0650FE10D9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3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0CC7-A5B0-48BC-AA66-DC4E8F777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35F3D-A78D-47D2-80E9-AB863331E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E359-9476-45DA-85A1-28540CA2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1B7-2754-423D-812A-FFEE89D1190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7CAD5-E52D-4DF7-B07F-DE4A7BA6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5BC24-0774-4D5D-82BD-6691158C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D2D7-ADB5-4609-9CDB-0D8978B24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88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60D5-4922-42F6-AEBA-CCEE81AB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9124E-8F9C-4806-B0B0-706822505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AF8B-CCC4-465A-9282-12A89696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1B7-2754-423D-812A-FFEE89D1190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5F85E-5001-4C2A-BCED-5BA2E978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F75D0-B7B4-41C7-B00F-FBE6E731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D2D7-ADB5-4609-9CDB-0D8978B24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5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B3637-5079-42DF-9C1D-C56C661CE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42DDD-0A86-4A18-97CA-3229AAAF9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BF945-FD63-4A85-A4DE-5FE08756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1B7-2754-423D-812A-FFEE89D1190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383B-7CA5-4CC4-8175-6502E639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9D46F-5F5F-48DA-92E1-82081A84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D2D7-ADB5-4609-9CDB-0D8978B24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E162-A902-452C-8B81-E5C6FE09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4E6C-5D90-4406-9F45-9AE9CB021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683B5-62C8-4A9E-ABF5-1F68DC83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1B7-2754-423D-812A-FFEE89D1190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171E9-2F2E-48B5-BDDC-FDEFBC54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BDE76-DC4E-4F9E-A8D0-F9C68890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D2D7-ADB5-4609-9CDB-0D8978B24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4E7A-E0F1-4845-ACC0-ADC7B5F8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C7097-FC23-4BCB-9479-380DEFABF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1759-9561-474E-8AD6-1ADFA857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1B7-2754-423D-812A-FFEE89D1190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27C4B-270E-48A8-A0AC-E46D5D55E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33B01-BD75-4130-A6CA-D82C94BE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D2D7-ADB5-4609-9CDB-0D8978B24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1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84E0-42D9-4ADE-BABC-E1F25A67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EAEFA-C85B-42B9-91C3-2DF0D2BB2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14838-EA6A-4FFF-9BD2-CDA908276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78A67-3628-45A3-9EAD-5B8CF4F7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1B7-2754-423D-812A-FFEE89D1190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FD4BE-65DF-4C35-9177-6EEC3521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F6747-ACA4-4092-8F5E-D9736661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D2D7-ADB5-4609-9CDB-0D8978B24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A86D-EDDC-412E-9643-A2823B5F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B85F4-C920-4A7C-80BD-DF38F4F63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54BA0-9A22-48D6-8CA6-1F59CBF9F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B7289-8CB1-45B1-9D1C-BEA3C40DF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35BF7-1030-48AC-8F65-70EB316B6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928DF-6FBC-4CA1-9563-C3558681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1B7-2754-423D-812A-FFEE89D1190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4F0B2-2217-480B-803F-EDCFD516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91CF2-5FA3-4F20-8424-5F725E2F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D2D7-ADB5-4609-9CDB-0D8978B24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9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3F92-1872-469C-8735-28DB10E8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032B2-01F5-4844-BF50-510BAAB5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1B7-2754-423D-812A-FFEE89D1190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65B87-C5AA-4E58-AC81-D529F0AC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63D09-B249-4F7C-B951-1311AFB5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D2D7-ADB5-4609-9CDB-0D8978B24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2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9B3A2-D0B4-433D-A834-98AEF305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1B7-2754-423D-812A-FFEE89D1190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E992C-2EFF-460E-8F23-52536475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CB7AB-993E-4297-8ADA-51733325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D2D7-ADB5-4609-9CDB-0D8978B24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22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3E32-5CC9-4E8F-8A5A-99900B46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70D4-0770-4B5C-9BF1-14DBF820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29713-FBE5-4406-B3A7-71DC8B647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FE43B-1FB5-4A14-9D0F-798C3E92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1B7-2754-423D-812A-FFEE89D1190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9AF91-4CC7-49E8-973B-E4FAD6CE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B5A4C-E3CD-4ABF-828E-B615D8EE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D2D7-ADB5-4609-9CDB-0D8978B24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76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1F2A-FC34-40FC-91F7-84CC24F27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0C0AA-7AA3-45B1-A057-C4930DEFD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577F4-CF21-4C34-8EC8-9D02DF6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54265-DBE0-493B-B5F4-642EBF10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1B7-2754-423D-812A-FFEE89D1190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A8FA9-D73F-452D-96B7-4AD4B342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64B81-EF62-41D3-92E4-AE48E7E5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D2D7-ADB5-4609-9CDB-0D8978B24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64F38-2AFF-4ACE-A594-A9DDA25C3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35A63-5571-4018-B301-2BDAF828C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F093-88E2-45F6-B3B3-DD38776FC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D41B7-2754-423D-812A-FFEE89D1190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C25E8-4620-4728-ADA7-AE1A99437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60519-CB03-4234-B7F0-F689E65CA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D2D7-ADB5-4609-9CDB-0D8978B24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3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umerfarooq_26378/from-r-cnn-to-mask-r-cnn-d6367b196cfd" TargetMode="External"/><Relationship Id="rId3" Type="http://schemas.openxmlformats.org/officeDocument/2006/relationships/hyperlink" Target="https://arxiv.org/pdf/1703.06870.pdf" TargetMode="External"/><Relationship Id="rId7" Type="http://schemas.openxmlformats.org/officeDocument/2006/relationships/hyperlink" Target="https://medium.com/@alittlepain833/simple-understanding-of-mask-rcnn-134b5b330e95" TargetMode="External"/><Relationship Id="rId2" Type="http://schemas.openxmlformats.org/officeDocument/2006/relationships/hyperlink" Target="https://arxiv.org/pdf/1504.0808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tterport/Mask_RCNN" TargetMode="External"/><Relationship Id="rId5" Type="http://schemas.openxmlformats.org/officeDocument/2006/relationships/hyperlink" Target="https://machinelearningmastery.com/how-to-perform-object-detection-in-photographs-with-mask-r-cnn-in-keras/" TargetMode="External"/><Relationship Id="rId10" Type="http://schemas.openxmlformats.org/officeDocument/2006/relationships/hyperlink" Target="https://storage.googleapis.com/openimages/web/index.html" TargetMode="External"/><Relationship Id="rId4" Type="http://schemas.openxmlformats.org/officeDocument/2006/relationships/hyperlink" Target="https://arxiv.org/pdf/1506.01497.pdf" TargetMode="External"/><Relationship Id="rId9" Type="http://schemas.openxmlformats.org/officeDocument/2006/relationships/hyperlink" Target="https://www.kaggle.com/c/open-images-2019-visual-relationshi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openimages/web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arxiv.org/abs/1703.0687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3.0687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3FA16239-4EC6-4FEB-AEE0-5399A9161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9">
            <a:extLst>
              <a:ext uri="{FF2B5EF4-FFF2-40B4-BE49-F238E27FC236}">
                <a16:creationId xmlns:a16="http://schemas.microsoft.com/office/drawing/2014/main" id="{2BE4B43C-E9B9-48A5-95C0-41EA1E9C4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74647552-E486-4A45-A328-46689ABD2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49C4D0F7-FB9C-4341-9B3F-AF4194DCF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35856CA2-89DB-45ED-9BAB-A74BF3684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C28E980-AD8A-409F-B68A-EA8024CAF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A4A0B206-8937-487B-B814-6038EA7B6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80F02C1F-CA60-4731-BD94-1DBD2107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B46B647C-DB48-4E86-8BAD-FC9373AAD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E89C26B-6CB2-42D8-8BB3-3E26FED3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60F0CF2-8023-4534-ADC9-A59BEE3FC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9150B67-0A82-4B3E-822F-074379AA4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5671B3-0E8E-4D8A-B0D1-BD3784E8E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CCDCC7C-C689-4233-A61E-9004CD690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538E84F-390F-4BB2-A10A-926A6C365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28E4807-1196-4E27-9169-ABC2C822E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54BEE83-39BF-44E5-85A6-D4CD4E42D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47F9A38-DBF0-4CDB-BF1E-B6513FCA5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BC95025-5AF8-4EE5-BF4C-ED4C3B856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9F174C7-84C3-4723-A1AE-C812524B5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996D3DB-ACC4-449B-9388-C1A6791FF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1" name="Freeform: Shape 30">
            <a:extLst>
              <a:ext uri="{FF2B5EF4-FFF2-40B4-BE49-F238E27FC236}">
                <a16:creationId xmlns:a16="http://schemas.microsoft.com/office/drawing/2014/main" id="{30AD7924-1265-4ADB-A88C-804B0BD8E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04B7F-FF55-4294-8C92-EAA386443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648" y="1289304"/>
            <a:ext cx="8677656" cy="3172968"/>
          </a:xfrm>
        </p:spPr>
        <p:txBody>
          <a:bodyPr anchor="ctr">
            <a:normAutofit/>
          </a:bodyPr>
          <a:lstStyle/>
          <a:p>
            <a:r>
              <a:rPr lang="en-US" sz="5600" b="1"/>
              <a:t>SEIS 764-0 Project</a:t>
            </a:r>
            <a:br>
              <a:rPr lang="en-US" sz="5600"/>
            </a:br>
            <a:r>
              <a:rPr lang="en-US" sz="5600"/>
              <a:t>Identifying Visual</a:t>
            </a:r>
            <a:r>
              <a:rPr lang="en-US" sz="5600">
                <a:ea typeface="+mj-lt"/>
                <a:cs typeface="+mj-lt"/>
              </a:rPr>
              <a:t> Relationships </a:t>
            </a:r>
            <a:br>
              <a:rPr lang="en-US" sz="5600">
                <a:ea typeface="+mj-lt"/>
                <a:cs typeface="+mj-lt"/>
              </a:rPr>
            </a:br>
            <a:r>
              <a:rPr lang="en-US" sz="5600"/>
              <a:t>Using </a:t>
            </a:r>
            <a:r>
              <a:rPr lang="en-US" sz="5600" i="1"/>
              <a:t>Mask R-CNN</a:t>
            </a:r>
            <a:r>
              <a:rPr lang="en-US" sz="5600" b="1"/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1A1C2-57E2-44FC-BC38-3A2DCB100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5648" y="5541264"/>
            <a:ext cx="8677656" cy="685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Team - James Dedon,</a:t>
            </a:r>
            <a:r>
              <a:rPr lang="en-US" sz="2000">
                <a:solidFill>
                  <a:schemeClr val="bg1"/>
                </a:solidFill>
              </a:rPr>
              <a:t> Jun Li​, Rajkumar Kolakaluri, Shantanu Hadap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238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C06DB-F7A1-42C3-B71E-8672AC20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  <a:cs typeface="Calibri Light"/>
              </a:rPr>
              <a:t>Loss Plots by Epoch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text, game&#10;&#10;Description generated with very high confidence">
            <a:extLst>
              <a:ext uri="{FF2B5EF4-FFF2-40B4-BE49-F238E27FC236}">
                <a16:creationId xmlns:a16="http://schemas.microsoft.com/office/drawing/2014/main" id="{DD4BE88A-051C-4E7B-AD52-3D599CAC4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06" y="2593556"/>
            <a:ext cx="5419631" cy="3470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987C433D-0A1E-4A9C-9BFE-CDEDB4D0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91369"/>
            <a:ext cx="5455917" cy="3462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CC951D-DBF7-4F74-8EF7-23DC8E225AD3}"/>
              </a:ext>
            </a:extLst>
          </p:cNvPr>
          <p:cNvSpPr txBox="1"/>
          <p:nvPr/>
        </p:nvSpPr>
        <p:spPr>
          <a:xfrm>
            <a:off x="2136947" y="6249713"/>
            <a:ext cx="1400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Training Loss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03175-E977-4D5E-8E8C-B132FDA8F715}"/>
              </a:ext>
            </a:extLst>
          </p:cNvPr>
          <p:cNvSpPr txBox="1"/>
          <p:nvPr/>
        </p:nvSpPr>
        <p:spPr>
          <a:xfrm>
            <a:off x="8540694" y="6245315"/>
            <a:ext cx="15941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3693506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ACA0E-299A-4473-A390-F35ED2071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Mask Loss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A picture containing man, game, group&#10;&#10;Description generated with very high confidence">
            <a:extLst>
              <a:ext uri="{FF2B5EF4-FFF2-40B4-BE49-F238E27FC236}">
                <a16:creationId xmlns:a16="http://schemas.microsoft.com/office/drawing/2014/main" id="{770F99B6-0172-4F5C-8FD6-34E1500C6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646027"/>
            <a:ext cx="5455917" cy="322304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55458EE1-AEC0-434D-AE6F-6B1AD2614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682080"/>
            <a:ext cx="5455917" cy="31845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03EF26-2496-49DA-8D4E-044FE5B1FDB6}"/>
              </a:ext>
            </a:extLst>
          </p:cNvPr>
          <p:cNvSpPr txBox="1"/>
          <p:nvPr/>
        </p:nvSpPr>
        <p:spPr>
          <a:xfrm>
            <a:off x="1991550" y="6067342"/>
            <a:ext cx="1981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Training Mask Loss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673D7-AA13-4403-BA9A-8C1E4A440A55}"/>
              </a:ext>
            </a:extLst>
          </p:cNvPr>
          <p:cNvSpPr txBox="1"/>
          <p:nvPr/>
        </p:nvSpPr>
        <p:spPr>
          <a:xfrm>
            <a:off x="7958588" y="6014429"/>
            <a:ext cx="22389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Validation Mask Loss</a:t>
            </a:r>
          </a:p>
        </p:txBody>
      </p:sp>
    </p:spTree>
    <p:extLst>
      <p:ext uri="{BB962C8B-B14F-4D97-AF65-F5344CB8AC3E}">
        <p14:creationId xmlns:p14="http://schemas.microsoft.com/office/powerpoint/2010/main" val="260498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3C4F8-6783-44F9-9309-502B0D42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Loss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A3CEBA02-97C7-4677-8050-E0C1B6369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5" y="1716088"/>
            <a:ext cx="5354638" cy="2111375"/>
          </a:xfrm>
        </p:spPr>
      </p:pic>
      <p:pic>
        <p:nvPicPr>
          <p:cNvPr id="6" name="Picture 6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6B80C015-58F1-4FFA-BE97-7EDEE10ED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3910013"/>
            <a:ext cx="5354638" cy="2116138"/>
          </a:xfrm>
          <a:prstGeom prst="rect">
            <a:avLst/>
          </a:prstGeom>
        </p:spPr>
      </p:pic>
      <p:pic>
        <p:nvPicPr>
          <p:cNvPr id="8" name="Picture 8" descr="A picture containing water, group, standing, red&#10;&#10;Description generated with very high confidence">
            <a:extLst>
              <a:ext uri="{FF2B5EF4-FFF2-40B4-BE49-F238E27FC236}">
                <a16:creationId xmlns:a16="http://schemas.microsoft.com/office/drawing/2014/main" id="{53F4C708-96DE-42B7-BCB8-BD364B58E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513" y="1716088"/>
            <a:ext cx="5360988" cy="2120900"/>
          </a:xfrm>
          <a:prstGeom prst="rect">
            <a:avLst/>
          </a:prstGeom>
        </p:spPr>
      </p:pic>
      <p:pic>
        <p:nvPicPr>
          <p:cNvPr id="10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3FD0E3D7-3D9F-4122-97BD-0E5F2468D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513" y="3919538"/>
            <a:ext cx="5360988" cy="210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2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47B8-CC86-4476-9615-FD4F0769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Activations extraction</a:t>
            </a:r>
          </a:p>
        </p:txBody>
      </p:sp>
      <p:pic>
        <p:nvPicPr>
          <p:cNvPr id="4" name="Picture 4" descr="A picture containing object, drawing, table&#10;&#10;Description generated with very high confidence">
            <a:extLst>
              <a:ext uri="{FF2B5EF4-FFF2-40B4-BE49-F238E27FC236}">
                <a16:creationId xmlns:a16="http://schemas.microsoft.com/office/drawing/2014/main" id="{5DF0CC59-FD30-415A-9F7A-9C5BAE699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601" y="1659655"/>
            <a:ext cx="1800225" cy="1828800"/>
          </a:xfrm>
        </p:spPr>
      </p:pic>
      <p:pic>
        <p:nvPicPr>
          <p:cNvPr id="6" name="Picture 6" descr="A picture containing object, drawing, star&#10;&#10;Description generated with very high confidence">
            <a:extLst>
              <a:ext uri="{FF2B5EF4-FFF2-40B4-BE49-F238E27FC236}">
                <a16:creationId xmlns:a16="http://schemas.microsoft.com/office/drawing/2014/main" id="{EEF170CE-F69E-4156-8978-33A4470FC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031" y="3818315"/>
            <a:ext cx="1781175" cy="1809750"/>
          </a:xfrm>
          <a:prstGeom prst="rect">
            <a:avLst/>
          </a:prstGeom>
        </p:spPr>
      </p:pic>
      <p:pic>
        <p:nvPicPr>
          <p:cNvPr id="8" name="Picture 8" descr="A person riding on the back of a bicycle&#10;&#10;Description generated with high confidence">
            <a:extLst>
              <a:ext uri="{FF2B5EF4-FFF2-40B4-BE49-F238E27FC236}">
                <a16:creationId xmlns:a16="http://schemas.microsoft.com/office/drawing/2014/main" id="{D9DFCF7B-F5A2-4BDA-817C-80121F70E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" y="1604813"/>
            <a:ext cx="1567694" cy="1725234"/>
          </a:xfrm>
          <a:prstGeom prst="rect">
            <a:avLst/>
          </a:prstGeom>
        </p:spPr>
      </p:pic>
      <p:pic>
        <p:nvPicPr>
          <p:cNvPr id="10" name="Picture 10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B54DB124-45C9-40EA-8FBB-BE4E90C01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393" y="3697288"/>
            <a:ext cx="1669597" cy="185828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4365D3-1BCA-42ED-B925-A4246FB04F59}"/>
              </a:ext>
            </a:extLst>
          </p:cNvPr>
          <p:cNvSpPr/>
          <p:nvPr/>
        </p:nvSpPr>
        <p:spPr>
          <a:xfrm>
            <a:off x="4723843" y="3331826"/>
            <a:ext cx="979714" cy="483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78369-4307-42DD-AB7D-11318005D52E}"/>
              </a:ext>
            </a:extLst>
          </p:cNvPr>
          <p:cNvSpPr txBox="1"/>
          <p:nvPr/>
        </p:nvSpPr>
        <p:spPr>
          <a:xfrm>
            <a:off x="3270704" y="5653465"/>
            <a:ext cx="9893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16 x 16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C8B952-3EEF-43BD-9498-FD7992F5150F}"/>
              </a:ext>
            </a:extLst>
          </p:cNvPr>
          <p:cNvSpPr/>
          <p:nvPr/>
        </p:nvSpPr>
        <p:spPr>
          <a:xfrm>
            <a:off x="5815693" y="3112407"/>
            <a:ext cx="1354666" cy="919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TSNE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7048C44-EDAE-4A51-A95D-200E9B1CD12A}"/>
              </a:ext>
            </a:extLst>
          </p:cNvPr>
          <p:cNvSpPr/>
          <p:nvPr/>
        </p:nvSpPr>
        <p:spPr>
          <a:xfrm>
            <a:off x="8280854" y="3110139"/>
            <a:ext cx="1378857" cy="919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Random Forest Classifier</a:t>
            </a:r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24ACDB2-9C56-4642-8B81-D06E62950A50}"/>
              </a:ext>
            </a:extLst>
          </p:cNvPr>
          <p:cNvSpPr/>
          <p:nvPr/>
        </p:nvSpPr>
        <p:spPr>
          <a:xfrm>
            <a:off x="7254772" y="3383231"/>
            <a:ext cx="979714" cy="483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CBE508-571C-4D74-8BFE-8897D5612D2C}"/>
              </a:ext>
            </a:extLst>
          </p:cNvPr>
          <p:cNvSpPr txBox="1"/>
          <p:nvPr/>
        </p:nvSpPr>
        <p:spPr>
          <a:xfrm>
            <a:off x="5995156" y="4120394"/>
            <a:ext cx="12675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 features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870EBB-FA6A-44D2-AD46-FB37924D3210}"/>
              </a:ext>
            </a:extLst>
          </p:cNvPr>
          <p:cNvSpPr/>
          <p:nvPr/>
        </p:nvSpPr>
        <p:spPr>
          <a:xfrm>
            <a:off x="8153097" y="1143907"/>
            <a:ext cx="1644952" cy="919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Relationship Features</a:t>
            </a:r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0A5AF52-3E87-4FFE-9A94-D7B831B03ADC}"/>
              </a:ext>
            </a:extLst>
          </p:cNvPr>
          <p:cNvSpPr/>
          <p:nvPr/>
        </p:nvSpPr>
        <p:spPr>
          <a:xfrm>
            <a:off x="8728570" y="2174017"/>
            <a:ext cx="483809" cy="798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D90FBCD-35CA-4591-89CB-91F8A7A82E49}"/>
              </a:ext>
            </a:extLst>
          </p:cNvPr>
          <p:cNvSpPr/>
          <p:nvPr/>
        </p:nvSpPr>
        <p:spPr>
          <a:xfrm>
            <a:off x="8738398" y="4119082"/>
            <a:ext cx="483809" cy="786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1" descr="A person in a room&#10;&#10;Description generated with high confidence">
            <a:extLst>
              <a:ext uri="{FF2B5EF4-FFF2-40B4-BE49-F238E27FC236}">
                <a16:creationId xmlns:a16="http://schemas.microsoft.com/office/drawing/2014/main" id="{2622C8A1-BDE7-47E3-B5C1-EE5EE41915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3352" y="5119258"/>
            <a:ext cx="6408057" cy="13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8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8B45C0C-1C22-45E0-96AC-EAFF20BA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1A6B414-1D19-4586-8383-0B3BDE0A2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543017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754F8-0572-4FD7-8258-FCDC44F3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64714"/>
            <a:ext cx="309067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Performance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14D3ED-40C9-4391-BEA1-622CE47FB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2356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7F5575-FC35-4612-B24D-902BC557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03092" y="1583102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2E9E-B348-4FAF-999E-CA372F27872D}"/>
              </a:ext>
            </a:extLst>
          </p:cNvPr>
          <p:cNvSpPr txBox="1"/>
          <p:nvPr/>
        </p:nvSpPr>
        <p:spPr>
          <a:xfrm>
            <a:off x="4379976" y="764714"/>
            <a:ext cx="7104888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err="1"/>
              <a:t>mAP</a:t>
            </a:r>
            <a:r>
              <a:rPr lang="en-US" b="1"/>
              <a:t> </a:t>
            </a:r>
            <a:r>
              <a:rPr lang="en-US"/>
              <a:t>of </a:t>
            </a:r>
            <a:r>
              <a:rPr lang="en-US" b="1"/>
              <a:t>0.479</a:t>
            </a:r>
            <a:r>
              <a:rPr lang="en-US"/>
              <a:t> over 1000 images</a:t>
            </a:r>
            <a:endParaRPr lang="en-US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Class loss</a:t>
            </a:r>
            <a:r>
              <a:rPr lang="en-US"/>
              <a:t>: </a:t>
            </a:r>
            <a:r>
              <a:rPr lang="en-US" b="1"/>
              <a:t>0.03882</a:t>
            </a:r>
            <a:r>
              <a:rPr lang="en-US"/>
              <a:t>(train), </a:t>
            </a:r>
            <a:r>
              <a:rPr lang="en-US" b="1"/>
              <a:t>.0186</a:t>
            </a:r>
            <a:r>
              <a:rPr lang="en-US"/>
              <a:t>(validation)</a:t>
            </a:r>
            <a:endParaRPr lang="en-US" b="1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Mask Loss</a:t>
            </a:r>
            <a:r>
              <a:rPr lang="en-US"/>
              <a:t>: </a:t>
            </a:r>
            <a:r>
              <a:rPr lang="en-US" b="1"/>
              <a:t>0.12</a:t>
            </a:r>
            <a:r>
              <a:rPr lang="en-US"/>
              <a:t>(train), </a:t>
            </a:r>
            <a:r>
              <a:rPr lang="en-US" b="1"/>
              <a:t>0.08233</a:t>
            </a:r>
            <a:r>
              <a:rPr lang="en-US"/>
              <a:t>(validation)</a:t>
            </a:r>
            <a:endParaRPr lang="en-US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Visual Relationship 0verall accuracy =</a:t>
            </a:r>
            <a:r>
              <a:rPr lang="en-US" b="1"/>
              <a:t>79%</a:t>
            </a:r>
            <a:endParaRPr lang="en-US" b="1">
              <a:cs typeface="Calibri"/>
            </a:endParaRPr>
          </a:p>
        </p:txBody>
      </p:sp>
      <p:pic>
        <p:nvPicPr>
          <p:cNvPr id="4" name="Picture 4" descr="A person looking at the camera&#10;&#10;Description generated with high confidence">
            <a:extLst>
              <a:ext uri="{FF2B5EF4-FFF2-40B4-BE49-F238E27FC236}">
                <a16:creationId xmlns:a16="http://schemas.microsoft.com/office/drawing/2014/main" id="{EC59514B-F075-4D04-9EAB-AEA6BF1D0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18"/>
          <a:stretch/>
        </p:blipFill>
        <p:spPr>
          <a:xfrm>
            <a:off x="20" y="2852928"/>
            <a:ext cx="3931900" cy="4005072"/>
          </a:xfrm>
          <a:prstGeom prst="rect">
            <a:avLst/>
          </a:prstGeom>
        </p:spPr>
      </p:pic>
      <p:pic>
        <p:nvPicPr>
          <p:cNvPr id="6" name="Picture 6" descr="A picture containing outdoor, fence, girl, child&#10;&#10;Description generated with very high confidence">
            <a:extLst>
              <a:ext uri="{FF2B5EF4-FFF2-40B4-BE49-F238E27FC236}">
                <a16:creationId xmlns:a16="http://schemas.microsoft.com/office/drawing/2014/main" id="{A315E57E-ACA6-4EF2-9ED9-13F0C6CDC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6" b="3"/>
          <a:stretch/>
        </p:blipFill>
        <p:spPr>
          <a:xfrm>
            <a:off x="4130040" y="2852928"/>
            <a:ext cx="3931920" cy="4005072"/>
          </a:xfrm>
          <a:prstGeom prst="rect">
            <a:avLst/>
          </a:prstGeom>
        </p:spPr>
      </p:pic>
      <p:pic>
        <p:nvPicPr>
          <p:cNvPr id="8" name="Picture 8" descr="A picture containing table, bottle, indoor, cup&#10;&#10;Description generated with very high confidence">
            <a:extLst>
              <a:ext uri="{FF2B5EF4-FFF2-40B4-BE49-F238E27FC236}">
                <a16:creationId xmlns:a16="http://schemas.microsoft.com/office/drawing/2014/main" id="{B18C0E15-D00B-495C-A776-D8E1262FDA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4" r="-4" b="-4"/>
          <a:stretch/>
        </p:blipFill>
        <p:spPr>
          <a:xfrm>
            <a:off x="8260080" y="2852928"/>
            <a:ext cx="3931920" cy="40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14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96A6-BAC2-4B4B-99F7-1106F4B3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Pitfalls – Pros &amp; Cons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71B2-702F-476F-A549-1050BC048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Pros</a:t>
            </a:r>
          </a:p>
          <a:p>
            <a:pPr lvl="1"/>
            <a:r>
              <a:rPr lang="en-US">
                <a:cs typeface="Calibri"/>
              </a:rPr>
              <a:t>Flexible model with pretrained weights (trained on COCO dataset)</a:t>
            </a:r>
          </a:p>
          <a:p>
            <a:pPr lvl="1"/>
            <a:r>
              <a:rPr lang="en-US">
                <a:cs typeface="Calibri"/>
              </a:rPr>
              <a:t>Relatively quick train time for decent results (~200 epochs)</a:t>
            </a:r>
          </a:p>
          <a:p>
            <a:pPr lvl="1"/>
            <a:r>
              <a:rPr lang="en-US">
                <a:cs typeface="Calibri"/>
              </a:rPr>
              <a:t>Weights automatically saved at each epoch</a:t>
            </a:r>
          </a:p>
          <a:p>
            <a:pPr lvl="1"/>
            <a:r>
              <a:rPr lang="en-US">
                <a:cs typeface="Calibri"/>
              </a:rPr>
              <a:t>Create event logs which can be easily integrated with </a:t>
            </a:r>
            <a:r>
              <a:rPr lang="en-US" err="1">
                <a:cs typeface="Calibri"/>
              </a:rPr>
              <a:t>Tensorboard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Cons</a:t>
            </a:r>
          </a:p>
          <a:p>
            <a:pPr lvl="1"/>
            <a:r>
              <a:rPr lang="en-US">
                <a:ea typeface="+mn-lt"/>
                <a:cs typeface="+mn-lt"/>
              </a:rPr>
              <a:t>Reordering of labels had us stumped for a while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Memory usage problems with Python caused some issues</a:t>
            </a:r>
            <a:endParaRPr lang="en-US"/>
          </a:p>
          <a:p>
            <a:pPr lvl="1"/>
            <a:r>
              <a:rPr lang="en-US">
                <a:cs typeface="Calibri"/>
              </a:rPr>
              <a:t>Dataset was time consuming to get and storage intensive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291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03C5E-E48C-4D01-AC1E-53C06AAB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References and 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D854-9507-4B17-A862-F5FC49C9C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500">
                <a:ea typeface="+mn-lt"/>
                <a:cs typeface="+mn-lt"/>
              </a:rPr>
              <a:t>Mask R-CNN </a:t>
            </a:r>
            <a:r>
              <a:rPr lang="en-US" sz="1500">
                <a:cs typeface="Calibri"/>
              </a:rPr>
              <a:t>Original Publication</a:t>
            </a:r>
          </a:p>
          <a:p>
            <a:pPr lvl="1"/>
            <a:r>
              <a:rPr lang="en-US" sz="1500">
                <a:ea typeface="+mn-lt"/>
                <a:cs typeface="+mn-lt"/>
                <a:hlinkClick r:id="rId2"/>
              </a:rPr>
              <a:t>https://arxiv.org/pdf/1504.08083.pdf</a:t>
            </a:r>
          </a:p>
          <a:p>
            <a:pPr lvl="1"/>
            <a:r>
              <a:rPr lang="en-US" sz="1500">
                <a:ea typeface="+mn-lt"/>
                <a:cs typeface="+mn-lt"/>
                <a:hlinkClick r:id="rId3"/>
              </a:rPr>
              <a:t>https://arxiv.org/pdf/1703.06870.pdf</a:t>
            </a:r>
            <a:endParaRPr lang="en-US" sz="1500">
              <a:cs typeface="Calibri"/>
            </a:endParaRPr>
          </a:p>
          <a:p>
            <a:pPr lvl="1"/>
            <a:r>
              <a:rPr lang="en-US" sz="1500">
                <a:ea typeface="+mn-lt"/>
                <a:cs typeface="+mn-lt"/>
                <a:hlinkClick r:id="rId4"/>
              </a:rPr>
              <a:t>https://arxiv.org/pdf/1506.01497.pdf</a:t>
            </a:r>
            <a:endParaRPr lang="en-US" sz="1500">
              <a:cs typeface="Calibri"/>
            </a:endParaRPr>
          </a:p>
          <a:p>
            <a:r>
              <a:rPr lang="en-US" sz="1500">
                <a:cs typeface="Calibri"/>
              </a:rPr>
              <a:t>Image segmentation using Mask R-CNN </a:t>
            </a:r>
          </a:p>
          <a:p>
            <a:pPr lvl="1"/>
            <a:r>
              <a:rPr lang="en-US" sz="150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https://machinelearningmastery.com/how-to-perform-object-detection-in-photographs-with-mask-r-cnn-in-keras/</a:t>
            </a:r>
            <a:r>
              <a:rPr lang="en-US" sz="1500"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https://github.com/matterport/Mask_RCNN</a:t>
            </a:r>
            <a:endParaRPr lang="en-US" sz="1500">
              <a:ea typeface="+mn-lt"/>
              <a:cs typeface="+mn-lt"/>
            </a:endParaRPr>
          </a:p>
          <a:p>
            <a:pPr lvl="1"/>
            <a:r>
              <a:rPr lang="en-US" sz="1500">
                <a:ea typeface="+mn-lt"/>
                <a:cs typeface="+mn-lt"/>
                <a:hlinkClick r:id="rId7"/>
              </a:rPr>
              <a:t>https://medium.com/@alittlepain833/simple-understanding-of-mask-rcnn-134b5b330e95</a:t>
            </a:r>
            <a:endParaRPr lang="en-US" sz="1500">
              <a:cs typeface="Calibri"/>
            </a:endParaRPr>
          </a:p>
          <a:p>
            <a:pPr lvl="1"/>
            <a:r>
              <a:rPr lang="en-US" sz="1500">
                <a:ea typeface="+mn-lt"/>
                <a:cs typeface="+mn-lt"/>
                <a:hlinkClick r:id="rId8"/>
              </a:rPr>
              <a:t>https://medium.com/@umerfarooq_26378/from-r-cnn-to-mask-r-cnn-d6367b196cfd</a:t>
            </a:r>
            <a:endParaRPr lang="en-US" sz="1500">
              <a:cs typeface="Calibri"/>
            </a:endParaRPr>
          </a:p>
          <a:p>
            <a:r>
              <a:rPr lang="en-US" sz="1500">
                <a:cs typeface="Calibri"/>
              </a:rPr>
              <a:t>Git Repo</a:t>
            </a:r>
          </a:p>
          <a:p>
            <a:pPr lvl="1"/>
            <a:r>
              <a:rPr lang="en-US" sz="1500">
                <a:cs typeface="Calibri"/>
              </a:rPr>
              <a:t> </a:t>
            </a:r>
            <a:r>
              <a:rPr lang="en-US" sz="1500">
                <a:ea typeface="+mn-lt"/>
                <a:cs typeface="+mn-lt"/>
                <a:hlinkClick r:id="rId6"/>
              </a:rPr>
              <a:t>https://github.com/matterport/Mask_RCNN</a:t>
            </a:r>
            <a:endParaRPr lang="en-US" sz="1500">
              <a:cs typeface="Calibri"/>
            </a:endParaRPr>
          </a:p>
          <a:p>
            <a:r>
              <a:rPr lang="en-US" sz="1500">
                <a:cs typeface="Calibri"/>
              </a:rPr>
              <a:t>Open Images 2019: Visual Relationships </a:t>
            </a:r>
            <a:endParaRPr lang="en-US" sz="1500">
              <a:ea typeface="+mn-lt"/>
              <a:cs typeface="+mn-lt"/>
            </a:endParaRPr>
          </a:p>
          <a:p>
            <a:pPr lvl="1"/>
            <a:r>
              <a:rPr lang="en-US" sz="1500"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https://www.kaggle.com/c/open-images-2019-visual-relationship</a:t>
            </a:r>
            <a:endParaRPr lang="en-US" sz="1500">
              <a:ea typeface="+mn-lt"/>
              <a:cs typeface="+mn-lt"/>
            </a:endParaRPr>
          </a:p>
          <a:p>
            <a:r>
              <a:rPr lang="en-US" sz="1500">
                <a:cs typeface="Calibri"/>
              </a:rPr>
              <a:t>Open Images Dataset V5 </a:t>
            </a:r>
            <a:endParaRPr lang="en-US" sz="1500">
              <a:ea typeface="+mn-lt"/>
              <a:cs typeface="+mn-lt"/>
            </a:endParaRPr>
          </a:p>
          <a:p>
            <a:pPr lvl="1"/>
            <a:r>
              <a:rPr lang="en-US" sz="1500">
                <a:ea typeface="+mn-lt"/>
                <a:cs typeface="+mn-lt"/>
                <a:hlinkClick r:id="rId10"/>
              </a:rPr>
              <a:t>https://storage.googleapis.com/openimages/web/index.html</a:t>
            </a:r>
            <a:endParaRPr lang="en-US" sz="1500">
              <a:ea typeface="+mn-lt"/>
              <a:cs typeface="+mn-lt"/>
            </a:endParaRPr>
          </a:p>
          <a:p>
            <a:endParaRPr lang="en-US" sz="1500">
              <a:cs typeface="Calibri"/>
              <a:hlinkClick r:id="" action="ppaction://noaction"/>
            </a:endParaRPr>
          </a:p>
        </p:txBody>
      </p:sp>
    </p:spTree>
    <p:extLst>
      <p:ext uri="{BB962C8B-B14F-4D97-AF65-F5344CB8AC3E}">
        <p14:creationId xmlns:p14="http://schemas.microsoft.com/office/powerpoint/2010/main" val="139438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A32AE3-0B9B-4901-93E0-83FF2C78B047}"/>
              </a:ext>
            </a:extLst>
          </p:cNvPr>
          <p:cNvSpPr txBox="1"/>
          <p:nvPr/>
        </p:nvSpPr>
        <p:spPr>
          <a:xfrm>
            <a:off x="3550024" y="2357718"/>
            <a:ext cx="651734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0">
                <a:ea typeface="+mn-lt"/>
                <a:cs typeface="+mn-lt"/>
              </a:rPr>
              <a:t>Discussion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180529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50CB-0C09-4978-9666-63DD4767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CD37A8-C473-4D87-8A5A-A703D753E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3682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95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9297-6F66-4622-8755-4C1C75FC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504"/>
            <a:ext cx="6249473" cy="1965960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Overview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918A3-7064-4CC6-9EE3-33D3BB27E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43200"/>
            <a:ext cx="6249474" cy="3438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Object detection</a:t>
            </a:r>
          </a:p>
          <a:p>
            <a:r>
              <a:rPr lang="en-US" sz="2400">
                <a:cs typeface="Calibri"/>
              </a:rPr>
              <a:t>Instance segmentation</a:t>
            </a:r>
          </a:p>
          <a:p>
            <a:r>
              <a:rPr lang="en-US" sz="2400">
                <a:cs typeface="Calibri"/>
              </a:rPr>
              <a:t>Extracting activations </a:t>
            </a:r>
          </a:p>
          <a:p>
            <a:r>
              <a:rPr lang="en-US" sz="2400">
                <a:cs typeface="Calibri"/>
              </a:rPr>
              <a:t>Identifying visual relationships between objects</a:t>
            </a:r>
            <a:endParaRPr lang="en-US" sz="2400"/>
          </a:p>
        </p:txBody>
      </p:sp>
      <p:pic>
        <p:nvPicPr>
          <p:cNvPr id="4" name="Picture 4" descr="A person hitting a ball with a racket&#10;&#10;Description generated with very high confidence">
            <a:extLst>
              <a:ext uri="{FF2B5EF4-FFF2-40B4-BE49-F238E27FC236}">
                <a16:creationId xmlns:a16="http://schemas.microsoft.com/office/drawing/2014/main" id="{D15349F2-22C9-4CE9-8278-8BD92C869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467" y="307669"/>
            <a:ext cx="2538289" cy="2688336"/>
          </a:xfrm>
          <a:prstGeom prst="rect">
            <a:avLst/>
          </a:prstGeom>
        </p:spPr>
      </p:pic>
      <p:pic>
        <p:nvPicPr>
          <p:cNvPr id="9" name="Picture 9" descr="A person hitting a ball with a racket&#10;&#10;Description generated with very high confidence">
            <a:extLst>
              <a:ext uri="{FF2B5EF4-FFF2-40B4-BE49-F238E27FC236}">
                <a16:creationId xmlns:a16="http://schemas.microsoft.com/office/drawing/2014/main" id="{B84E8CEA-C036-4DC4-BBB8-FDDB92373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610" y="4140356"/>
            <a:ext cx="2563297" cy="268833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C14ECE6-66DA-4ACD-A72E-127A89C9BC1B}"/>
              </a:ext>
            </a:extLst>
          </p:cNvPr>
          <p:cNvSpPr/>
          <p:nvPr/>
        </p:nvSpPr>
        <p:spPr>
          <a:xfrm rot="5340000">
            <a:off x="9204595" y="3249766"/>
            <a:ext cx="977152" cy="484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0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0E5C-1D56-4800-9037-4F643011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A03BE-6AD7-496E-AFAD-E74379D17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Open Images V5 (Subset)</a:t>
            </a:r>
          </a:p>
          <a:p>
            <a:pPr lvl="1"/>
            <a:r>
              <a:rPr lang="en-US" dirty="0">
                <a:cs typeface="Calibri"/>
              </a:rPr>
              <a:t>Used validation dataset</a:t>
            </a:r>
          </a:p>
          <a:p>
            <a:pPr lvl="1"/>
            <a:r>
              <a:rPr lang="en-US" dirty="0">
                <a:cs typeface="Calibri"/>
              </a:rPr>
              <a:t>selected the intersection between relationship and segmentation dataset</a:t>
            </a:r>
          </a:p>
          <a:p>
            <a:pPr lvl="1"/>
            <a:r>
              <a:rPr lang="en-US" dirty="0">
                <a:cs typeface="Calibri"/>
              </a:rPr>
              <a:t>Reduced to top 32 class labels</a:t>
            </a:r>
          </a:p>
          <a:p>
            <a:pPr lvl="1"/>
            <a:r>
              <a:rPr lang="en-US" dirty="0">
                <a:cs typeface="Calibri"/>
              </a:rPr>
              <a:t>2552 images</a:t>
            </a:r>
          </a:p>
          <a:p>
            <a:pPr marL="457200" lvl="1" indent="0">
              <a:buNone/>
            </a:pPr>
            <a:endParaRPr lang="en-US" sz="1200" dirty="0">
              <a:cs typeface="Calibri"/>
            </a:endParaRPr>
          </a:p>
          <a:p>
            <a:pPr marL="457200" lvl="1" indent="0">
              <a:buNone/>
            </a:pPr>
            <a:endParaRPr lang="en-US" sz="1200" dirty="0">
              <a:cs typeface="Calibri"/>
            </a:endParaRPr>
          </a:p>
          <a:p>
            <a:pPr marL="457200" lvl="1" indent="0">
              <a:buNone/>
            </a:pPr>
            <a:endParaRPr lang="en-US" sz="1200" dirty="0">
              <a:cs typeface="Calibri"/>
            </a:endParaRPr>
          </a:p>
          <a:p>
            <a:pPr marL="457200" lvl="1" indent="0">
              <a:buNone/>
            </a:pPr>
            <a:endParaRPr lang="en-US" sz="1200" dirty="0">
              <a:cs typeface="Calibri"/>
            </a:endParaRPr>
          </a:p>
          <a:p>
            <a:pPr marL="457200" lvl="1" indent="0">
              <a:buNone/>
            </a:pPr>
            <a:br>
              <a:rPr lang="en-US" sz="1200" dirty="0">
                <a:cs typeface="Calibri"/>
              </a:rPr>
            </a:br>
            <a:endParaRPr lang="en-US" sz="1200" dirty="0">
              <a:cs typeface="Calibri"/>
            </a:endParaRPr>
          </a:p>
          <a:p>
            <a:pPr marL="457200" lvl="1" indent="0">
              <a:buNone/>
            </a:pPr>
            <a:endParaRPr lang="en-US" sz="1200" dirty="0">
              <a:cs typeface="Calibri"/>
            </a:endParaRPr>
          </a:p>
          <a:p>
            <a:pPr marL="457200" lvl="1" indent="0">
              <a:buNone/>
            </a:pPr>
            <a:endParaRPr lang="en-US" sz="1200" dirty="0">
              <a:cs typeface="Calibri"/>
            </a:endParaRPr>
          </a:p>
          <a:p>
            <a:pPr marL="457200" lvl="1" indent="0">
              <a:buNone/>
            </a:pPr>
            <a:r>
              <a:rPr lang="en-US" sz="1200" dirty="0">
                <a:cs typeface="Calibri"/>
              </a:rPr>
              <a:t> </a:t>
            </a:r>
            <a:r>
              <a:rPr lang="en-US" sz="1200" dirty="0">
                <a:ea typeface="+mn-lt"/>
                <a:cs typeface="+mn-lt"/>
                <a:hlinkClick r:id="rId3"/>
              </a:rPr>
              <a:t>https://storage.googleapis.com/openimages/web/index.html</a:t>
            </a:r>
            <a:endParaRPr lang="en-US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233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EF2A6AA-432F-458B-A0C0-6930B7DC6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173" y="497409"/>
            <a:ext cx="11319683" cy="61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1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F94D-244D-4E84-88E5-002613C2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Model – Mask RCNN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6FDE-2377-4669-B395-E5C8D303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/>
            <a:r>
              <a:rPr lang="en-US" dirty="0">
                <a:ea typeface="+mn-lt"/>
                <a:cs typeface="+mn-lt"/>
              </a:rPr>
              <a:t>Mask RCNN is a deep neural network aimed to solve instance segmentation and object detection problem in machine learning or computer vision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>
                <a:ea typeface="+mn-lt"/>
                <a:cs typeface="+mn-lt"/>
              </a:rPr>
              <a:t>It gives you the object bounding boxes, classes and masks as output 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>
                <a:cs typeface="Calibri"/>
              </a:rPr>
              <a:t>Two stages</a:t>
            </a:r>
          </a:p>
          <a:p>
            <a:pPr marL="914400" lvl="1"/>
            <a:r>
              <a:rPr lang="en-US" dirty="0">
                <a:ea typeface="+mn-lt"/>
                <a:cs typeface="+mn-lt"/>
              </a:rPr>
              <a:t>1. Generates Proposals – </a:t>
            </a:r>
            <a:r>
              <a:rPr lang="en-US" dirty="0" err="1">
                <a:ea typeface="+mn-lt"/>
                <a:cs typeface="+mn-lt"/>
              </a:rPr>
              <a:t>binari</a:t>
            </a:r>
            <a:r>
              <a:rPr lang="en-US" dirty="0">
                <a:ea typeface="+mn-lt"/>
                <a:cs typeface="+mn-lt"/>
              </a:rPr>
              <a:t> class (ROI), bounding box</a:t>
            </a:r>
          </a:p>
          <a:p>
            <a:pPr marL="914400" lvl="1"/>
            <a:r>
              <a:rPr lang="en-US" dirty="0">
                <a:ea typeface="+mn-lt"/>
                <a:cs typeface="+mn-lt"/>
              </a:rPr>
              <a:t>2. Predicts the class , Refines the bounding box, Generate mask in pixel level</a:t>
            </a:r>
            <a:endParaRPr lang="en-US" dirty="0">
              <a:cs typeface="Calibri"/>
            </a:endParaRPr>
          </a:p>
          <a:p>
            <a:pPr marL="457200"/>
            <a:r>
              <a:rPr lang="en-US" dirty="0">
                <a:ea typeface="+mn-lt"/>
                <a:cs typeface="+mn-lt"/>
              </a:rPr>
              <a:t>Both stages are connected to the backbone structure</a:t>
            </a:r>
            <a:endParaRPr lang="en-US" dirty="0">
              <a:cs typeface="Calibri"/>
            </a:endParaRPr>
          </a:p>
          <a:p>
            <a:pPr marL="457200"/>
            <a:r>
              <a:rPr lang="en-US" dirty="0">
                <a:cs typeface="Calibri"/>
              </a:rPr>
              <a:t>Backbone </a:t>
            </a:r>
            <a:r>
              <a:rPr lang="en-US" dirty="0">
                <a:ea typeface="+mn-lt"/>
                <a:cs typeface="+mn-lt"/>
              </a:rPr>
              <a:t>network consists of a bottom-up pathway , a top-bottom pathway and lateral connections.</a:t>
            </a:r>
            <a:endParaRPr lang="en-US" dirty="0">
              <a:cs typeface="Calibri"/>
            </a:endParaRPr>
          </a:p>
          <a:p>
            <a:pPr marL="457200" indent="-457200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sz="1200" dirty="0">
              <a:cs typeface="Calibri"/>
            </a:endParaRPr>
          </a:p>
          <a:p>
            <a:pPr marL="0" indent="0">
              <a:buNone/>
            </a:pPr>
            <a:r>
              <a:rPr lang="en-US" sz="1200" dirty="0">
                <a:cs typeface="Calibri"/>
              </a:rPr>
              <a:t>Mask R-CNN: </a:t>
            </a:r>
            <a:r>
              <a:rPr lang="en-US" sz="1200" dirty="0">
                <a:ea typeface="+mn-lt"/>
                <a:cs typeface="+mn-lt"/>
                <a:hlinkClick r:id="rId2"/>
              </a:rPr>
              <a:t>https://arxiv.org/abs/1703.06870</a:t>
            </a:r>
            <a:endParaRPr lang="en-US" sz="1200" dirty="0">
              <a:cs typeface="Calibri"/>
            </a:endParaRPr>
          </a:p>
        </p:txBody>
      </p:sp>
      <p:pic>
        <p:nvPicPr>
          <p:cNvPr id="4" name="Picture 4" descr="A picture containing sky, star&#10;&#10;Description generated with very high confidence">
            <a:extLst>
              <a:ext uri="{FF2B5EF4-FFF2-40B4-BE49-F238E27FC236}">
                <a16:creationId xmlns:a16="http://schemas.microsoft.com/office/drawing/2014/main" id="{2926E519-5931-4DAD-A2EC-DE5D5F8E9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92" y="6144133"/>
            <a:ext cx="2743200" cy="71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6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F94D-244D-4E84-88E5-002613C2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Model – Mask RCNN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6FDE-2377-4669-B395-E5C8D303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Bottom-up</a:t>
            </a:r>
            <a:r>
              <a:rPr lang="en-US">
                <a:cs typeface="Calibri"/>
              </a:rPr>
              <a:t> pathway can be usually ResNet </a:t>
            </a:r>
            <a:r>
              <a:rPr lang="en-US">
                <a:ea typeface="+mn-lt"/>
                <a:cs typeface="+mn-lt"/>
              </a:rPr>
              <a:t>or VGG, which extracts features from raw images</a:t>
            </a:r>
          </a:p>
          <a:p>
            <a:r>
              <a:rPr lang="en-US">
                <a:ea typeface="+mn-lt"/>
                <a:cs typeface="+mn-lt"/>
              </a:rPr>
              <a:t>Top-bottom pathway generates feature pyramid map which is similar in size to bottom-up pathway</a:t>
            </a:r>
          </a:p>
          <a:p>
            <a:pPr marL="457200" indent="-457200"/>
            <a:r>
              <a:rPr lang="en-US">
                <a:ea typeface="+mn-lt"/>
                <a:cs typeface="+mn-lt"/>
              </a:rPr>
              <a:t>Lateral connections are convolution and adding operations between two corresponding levels of the two pathways</a:t>
            </a:r>
            <a:endParaRPr lang="en-US">
              <a:cs typeface="Calibri"/>
            </a:endParaRPr>
          </a:p>
          <a:p>
            <a:pPr marL="457200" indent="-457200"/>
            <a:r>
              <a:rPr lang="en-US">
                <a:ea typeface="+mn-lt"/>
                <a:cs typeface="+mn-lt"/>
              </a:rPr>
              <a:t>RPN scans all FPN top-bottom pathway and proposes regions which may contain objects</a:t>
            </a:r>
            <a:endParaRPr lang="en-US">
              <a:cs typeface="Calibri"/>
            </a:endParaRPr>
          </a:p>
          <a:p>
            <a:pPr marL="457200" indent="-457200"/>
            <a:r>
              <a:rPr lang="en-US">
                <a:ea typeface="+mn-lt"/>
                <a:cs typeface="+mn-lt"/>
              </a:rPr>
              <a:t> Anchors are a set of boxes with predefined locations and scales relative to images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sz="1200">
              <a:cs typeface="Calibri"/>
            </a:endParaRPr>
          </a:p>
          <a:p>
            <a:pPr marL="0" indent="0">
              <a:buNone/>
            </a:pPr>
            <a:r>
              <a:rPr lang="en-US" sz="1200">
                <a:cs typeface="Calibri"/>
              </a:rPr>
              <a:t>Mask R-CNN: </a:t>
            </a:r>
            <a:r>
              <a:rPr lang="en-US" sz="1200">
                <a:ea typeface="+mn-lt"/>
                <a:cs typeface="+mn-lt"/>
                <a:hlinkClick r:id="rId3"/>
              </a:rPr>
              <a:t>https://arxiv.org/abs/1703.06870</a:t>
            </a:r>
            <a:endParaRPr lang="en-US" sz="1200">
              <a:cs typeface="Calibri"/>
            </a:endParaRPr>
          </a:p>
        </p:txBody>
      </p:sp>
      <p:pic>
        <p:nvPicPr>
          <p:cNvPr id="4" name="Picture 4" descr="A picture containing sky, star&#10;&#10;Description generated with very high confidence">
            <a:extLst>
              <a:ext uri="{FF2B5EF4-FFF2-40B4-BE49-F238E27FC236}">
                <a16:creationId xmlns:a16="http://schemas.microsoft.com/office/drawing/2014/main" id="{2926E519-5931-4DAD-A2EC-DE5D5F8E9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92" y="6144133"/>
            <a:ext cx="2743200" cy="71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2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F94D-244D-4E84-88E5-002613C2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 Architecture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24D9C6-2CFC-453F-9A60-792E32C15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cs typeface="Calibri"/>
              </a:rPr>
              <a:t>Backbone – ResNet 101</a:t>
            </a:r>
          </a:p>
          <a:p>
            <a:r>
              <a:rPr lang="en-US" sz="1800">
                <a:cs typeface="Calibri"/>
              </a:rPr>
              <a:t>Image size 256 x 256</a:t>
            </a:r>
          </a:p>
          <a:p>
            <a:r>
              <a:rPr lang="en-US" sz="1800">
                <a:cs typeface="Calibri"/>
              </a:rPr>
              <a:t>32 output classes</a:t>
            </a: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6BB24A1-F9F7-454A-8E89-AF0D19E552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48" r="-2" b="-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9390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094D-960A-422D-8052-E95D03AF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Configurations and Hyperparameters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CD67F6F-8BDB-41D1-85F5-FCB408A67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1621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13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348</Words>
  <Application>Microsoft Office PowerPoint</Application>
  <PresentationFormat>Widescreen</PresentationFormat>
  <Paragraphs>130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SEIS 764-0 Project Identifying Visual Relationships  Using Mask R-CNN </vt:lpstr>
      <vt:lpstr>AGENDA</vt:lpstr>
      <vt:lpstr>Overview of the Project</vt:lpstr>
      <vt:lpstr>Dataset</vt:lpstr>
      <vt:lpstr>PowerPoint Presentation</vt:lpstr>
      <vt:lpstr>Model – Mask RCNN</vt:lpstr>
      <vt:lpstr>Model – Mask RCNN</vt:lpstr>
      <vt:lpstr> Architecture</vt:lpstr>
      <vt:lpstr>Configurations and Hyperparameters</vt:lpstr>
      <vt:lpstr>Loss Plots by Epoch</vt:lpstr>
      <vt:lpstr>Mask Loss</vt:lpstr>
      <vt:lpstr>Class Loss</vt:lpstr>
      <vt:lpstr>Activations extraction</vt:lpstr>
      <vt:lpstr>Model Performance</vt:lpstr>
      <vt:lpstr>Pitfalls – Pros &amp; Cons </vt:lpstr>
      <vt:lpstr>References and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Kolakaluri, Rajkumar</dc:creator>
  <cp:lastModifiedBy>hada6576</cp:lastModifiedBy>
  <cp:revision>8</cp:revision>
  <dcterms:created xsi:type="dcterms:W3CDTF">2019-12-01T19:09:34Z</dcterms:created>
  <dcterms:modified xsi:type="dcterms:W3CDTF">2019-12-02T20:24:29Z</dcterms:modified>
</cp:coreProperties>
</file>