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64" r:id="rId7"/>
    <p:sldId id="272" r:id="rId8"/>
    <p:sldId id="268" r:id="rId9"/>
    <p:sldId id="270" r:id="rId10"/>
    <p:sldId id="271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22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09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3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0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3DC2-2DB1-4FE8-B5C2-04FD08ACA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A26A91-EE3D-4C6C-8323-353D3B39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170208"/>
          </a:xfrm>
        </p:spPr>
        <p:txBody>
          <a:bodyPr/>
          <a:lstStyle/>
          <a:p>
            <a:r>
              <a:rPr lang="en-US" b="1" dirty="0" smtClean="0"/>
              <a:t>GOVERNMENT SCHEME APPLICATION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73193" y="4328806"/>
            <a:ext cx="484368" cy="11230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36" y="1018636"/>
            <a:ext cx="5920596" cy="24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68" y="1556990"/>
            <a:ext cx="5110322" cy="341506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93" y="1505811"/>
            <a:ext cx="5418207" cy="34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4" y="578391"/>
            <a:ext cx="8911687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650" y="1028701"/>
            <a:ext cx="5160455" cy="960120"/>
          </a:xfrm>
        </p:spPr>
        <p:txBody>
          <a:bodyPr/>
          <a:lstStyle/>
          <a:p>
            <a:r>
              <a:rPr lang="en-US" b="1" dirty="0"/>
              <a:t>CONCEPTS USED :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3080" y="2114550"/>
            <a:ext cx="5149025" cy="3788476"/>
          </a:xfrm>
        </p:spPr>
        <p:txBody>
          <a:bodyPr/>
          <a:lstStyle/>
          <a:p>
            <a:r>
              <a:rPr lang="en-US" dirty="0"/>
              <a:t>Model View Controller Architecture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Servlets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Database Management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3710" y="1005841"/>
            <a:ext cx="4681921" cy="948690"/>
          </a:xfrm>
        </p:spPr>
        <p:txBody>
          <a:bodyPr/>
          <a:lstStyle/>
          <a:p>
            <a:r>
              <a:rPr lang="en-US" b="1" dirty="0"/>
              <a:t>TOOLS USED :</a:t>
            </a:r>
            <a:endParaRPr lang="en-GB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46570" y="2103120"/>
            <a:ext cx="4659061" cy="3796678"/>
          </a:xfrm>
        </p:spPr>
        <p:txBody>
          <a:bodyPr/>
          <a:lstStyle/>
          <a:p>
            <a:r>
              <a:rPr lang="en-US" dirty="0"/>
              <a:t>Eclipse Version 4.16.0</a:t>
            </a:r>
          </a:p>
          <a:p>
            <a:r>
              <a:rPr lang="en-US" dirty="0"/>
              <a:t>Apache Tomcat Version 8.5</a:t>
            </a:r>
          </a:p>
          <a:p>
            <a:r>
              <a:rPr lang="en-US" dirty="0"/>
              <a:t>Derby Database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2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2468880"/>
            <a:ext cx="8475661" cy="1908810"/>
          </a:xfrm>
        </p:spPr>
        <p:txBody>
          <a:bodyPr>
            <a:normAutofit/>
          </a:bodyPr>
          <a:lstStyle/>
          <a:p>
            <a:r>
              <a:rPr lang="en-GB" sz="9600" b="1" dirty="0" smtClean="0"/>
              <a:t>THANK YOU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104358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FENIL SHAH</a:t>
            </a:r>
          </a:p>
          <a:p>
            <a:r>
              <a:rPr lang="en-US" dirty="0" smtClean="0"/>
              <a:t>SAURABH JOSHI</a:t>
            </a:r>
          </a:p>
          <a:p>
            <a:r>
              <a:rPr lang="en-US" dirty="0" smtClean="0"/>
              <a:t>SHANTANU KAUSHIK</a:t>
            </a:r>
          </a:p>
          <a:p>
            <a:r>
              <a:rPr lang="en-US" dirty="0" smtClean="0"/>
              <a:t>SOURABH WATTAMWAR</a:t>
            </a:r>
          </a:p>
          <a:p>
            <a:r>
              <a:rPr lang="en-US" dirty="0" smtClean="0"/>
              <a:t>SUKRITA MOHANDOSS</a:t>
            </a:r>
          </a:p>
          <a:p>
            <a:r>
              <a:rPr lang="en-US" dirty="0" smtClean="0"/>
              <a:t>SURABHI KURIYAL</a:t>
            </a:r>
          </a:p>
          <a:p>
            <a:r>
              <a:rPr lang="en-US" dirty="0" smtClean="0"/>
              <a:t>VARUN SHARMA</a:t>
            </a:r>
          </a:p>
          <a:p>
            <a:r>
              <a:rPr lang="en-US" dirty="0" smtClean="0"/>
              <a:t>DIVIYANSHA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111" y="624110"/>
            <a:ext cx="9481502" cy="1280890"/>
          </a:xfrm>
        </p:spPr>
        <p:txBody>
          <a:bodyPr/>
          <a:lstStyle/>
          <a:p>
            <a:r>
              <a:rPr lang="en-GB" dirty="0" smtClean="0"/>
              <a:t>OVERVIEW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810" y="1245870"/>
            <a:ext cx="9595802" cy="5520690"/>
          </a:xfrm>
        </p:spPr>
        <p:txBody>
          <a:bodyPr>
            <a:normAutofit/>
          </a:bodyPr>
          <a:lstStyle/>
          <a:p>
            <a:r>
              <a:rPr lang="en-GB" dirty="0" smtClean="0"/>
              <a:t>The web-based system provides information about all the available government schemes.</a:t>
            </a:r>
          </a:p>
          <a:p>
            <a:r>
              <a:rPr lang="en-GB" dirty="0" smtClean="0"/>
              <a:t>Citizen can browse and apply for a scheme based on eligibility criteria. Once approved, the payment is directly credited to the citizen’s bank account.</a:t>
            </a:r>
          </a:p>
          <a:p>
            <a:r>
              <a:rPr lang="en-US" dirty="0"/>
              <a:t>FOR EMPLOYEE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Employee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Add, Edit and Update Schemes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Logout</a:t>
            </a:r>
            <a:r>
              <a:rPr lang="en-US" dirty="0"/>
              <a:t>	</a:t>
            </a:r>
          </a:p>
          <a:p>
            <a:r>
              <a:rPr lang="en-US" dirty="0"/>
              <a:t>FOR CITIZEN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Citizen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Citizen 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and Apply to Schemes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 and Update Citizen Details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endParaRPr lang="en-GB" dirty="0" smtClean="0"/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92508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1" y="708660"/>
            <a:ext cx="9595802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FEATURES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725930"/>
            <a:ext cx="9607232" cy="4778387"/>
          </a:xfrm>
        </p:spPr>
        <p:txBody>
          <a:bodyPr/>
          <a:lstStyle/>
          <a:p>
            <a:r>
              <a:rPr lang="en-US" dirty="0"/>
              <a:t>MVC </a:t>
            </a:r>
            <a:r>
              <a:rPr lang="en-US" dirty="0" smtClean="0"/>
              <a:t>architecture is implemented</a:t>
            </a:r>
            <a:endParaRPr lang="en-US" dirty="0" smtClean="0"/>
          </a:p>
          <a:p>
            <a:r>
              <a:rPr lang="en-US" dirty="0" smtClean="0"/>
              <a:t>Login authentication</a:t>
            </a:r>
          </a:p>
          <a:p>
            <a:r>
              <a:rPr lang="en-US" dirty="0" smtClean="0"/>
              <a:t>Validation is done while entering the details</a:t>
            </a:r>
          </a:p>
          <a:p>
            <a:r>
              <a:rPr lang="en-US" dirty="0" smtClean="0"/>
              <a:t>JSON /XML files can be uploaded</a:t>
            </a:r>
          </a:p>
          <a:p>
            <a:r>
              <a:rPr lang="en-US" dirty="0" smtClean="0"/>
              <a:t>Checks if user is Employee or Citizen</a:t>
            </a:r>
          </a:p>
          <a:p>
            <a:r>
              <a:rPr lang="en-US" dirty="0" smtClean="0"/>
              <a:t>Checks if user is already logged in or not</a:t>
            </a:r>
          </a:p>
          <a:p>
            <a:r>
              <a:rPr lang="en-US" dirty="0" smtClean="0"/>
              <a:t>Dynamic : Tables like eligibility criteria, ministry, sector can be extended</a:t>
            </a:r>
          </a:p>
          <a:p>
            <a:r>
              <a:rPr lang="en-US" dirty="0" smtClean="0"/>
              <a:t>No data redundancy : data is normalized</a:t>
            </a:r>
          </a:p>
          <a:p>
            <a:r>
              <a:rPr lang="en-US" dirty="0" smtClean="0"/>
              <a:t>Exception Handling is implemented</a:t>
            </a:r>
          </a:p>
          <a:p>
            <a:r>
              <a:rPr lang="en-US" dirty="0" smtClean="0"/>
              <a:t>Unauthorized users do not have access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5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75" y="1643288"/>
            <a:ext cx="5245553" cy="352175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64" y="1643288"/>
            <a:ext cx="5698806" cy="35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01" y="1654115"/>
            <a:ext cx="5600269" cy="364940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79" y="1654451"/>
            <a:ext cx="5626810" cy="36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7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44" y="1704004"/>
            <a:ext cx="5357266" cy="342806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66" y="1722319"/>
            <a:ext cx="5684103" cy="34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29" y="1714388"/>
            <a:ext cx="5395763" cy="319429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10" y="1696739"/>
            <a:ext cx="5470234" cy="32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SNAPSHOTS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14" y="1551676"/>
            <a:ext cx="5230701" cy="335179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11" y="1551676"/>
            <a:ext cx="5394740" cy="33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843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A53010"/>
      </a:accent1>
      <a:accent2>
        <a:srgbClr val="DE7E18"/>
      </a:accent2>
      <a:accent3>
        <a:srgbClr val="9F8351"/>
      </a:accent3>
      <a:accent4>
        <a:srgbClr val="A5A5A5"/>
      </a:accent4>
      <a:accent5>
        <a:srgbClr val="D8D8D8"/>
      </a:accent5>
      <a:accent6>
        <a:srgbClr val="BFBFBF"/>
      </a:accent6>
      <a:hlink>
        <a:srgbClr val="FB4A18"/>
      </a:hlink>
      <a:folHlink>
        <a:srgbClr val="FC9274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194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GOVERNMENT SCHEME APPLICATION SYSTEM</vt:lpstr>
      <vt:lpstr>TEAM MEMBERS :</vt:lpstr>
      <vt:lpstr>OVERVIEW :</vt:lpstr>
      <vt:lpstr>APPLICATION FEATURES : </vt:lpstr>
      <vt:lpstr>UI SNAPSHOTS :</vt:lpstr>
      <vt:lpstr>UI SNAPSHOTS :</vt:lpstr>
      <vt:lpstr>UI SNAPSHOTS :</vt:lpstr>
      <vt:lpstr>UI SNAPSHOTS :</vt:lpstr>
      <vt:lpstr>UI SNAPSHOTS :</vt:lpstr>
      <vt:lpstr>UI SNAPSHOTS 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SCHEME APPLICATION SYSTEM</dc:title>
  <dc:creator>HP PC</dc:creator>
  <cp:lastModifiedBy>Shubham</cp:lastModifiedBy>
  <cp:revision>18</cp:revision>
  <dcterms:created xsi:type="dcterms:W3CDTF">2020-10-11T14:50:29Z</dcterms:created>
  <dcterms:modified xsi:type="dcterms:W3CDTF">2020-10-19T17:19:30Z</dcterms:modified>
</cp:coreProperties>
</file>