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ABDA91-74FA-4135-899B-7424D87EAC90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BFC16C-6EC7-4DC5-94E9-5BDFBD732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 The marketing team would like to know what strategies to develop based on the ideal customer profile. They would like a description of who buys this product so they can design marketing strategies  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The business team would like to target customer through statement inserts. They would like to get a list of customers who are most likely to respond to this offer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</TotalTime>
  <Words>36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Shan1kraG</dc:creator>
  <cp:lastModifiedBy>Shan1kraG</cp:lastModifiedBy>
  <cp:revision>12</cp:revision>
  <dcterms:created xsi:type="dcterms:W3CDTF">2013-06-13T19:14:07Z</dcterms:created>
  <dcterms:modified xsi:type="dcterms:W3CDTF">2016-02-15T18:16:00Z</dcterms:modified>
</cp:coreProperties>
</file>