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869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7081-8561-4BFE-901E-8A2CB35D624E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813166" y="1000108"/>
            <a:ext cx="8045246" cy="16296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Score Zone 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(A Football Tournament Manager)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357686" y="3357562"/>
            <a:ext cx="3857652" cy="292895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By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2800" b="1" dirty="0" err="1" smtClean="0">
                <a:solidFill>
                  <a:schemeClr val="tx1"/>
                </a:solidFill>
              </a:rPr>
              <a:t>Soham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Ghatpande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2800" b="1" dirty="0" err="1" smtClean="0">
                <a:solidFill>
                  <a:schemeClr val="tx1"/>
                </a:solidFill>
              </a:rPr>
              <a:t>Parth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Patil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2800" b="1" dirty="0" err="1" smtClean="0">
                <a:solidFill>
                  <a:schemeClr val="tx1"/>
                </a:solidFill>
              </a:rPr>
              <a:t>Shantanu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Patil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000496" y="3143248"/>
            <a:ext cx="3857652" cy="142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4400" b="1" dirty="0"/>
              <a:t> </a:t>
            </a:r>
            <a:r>
              <a:rPr lang="en-IN" sz="4400" b="1" dirty="0"/>
              <a:t>THANK YOU.</a:t>
            </a:r>
            <a:endParaRPr lang="en-US" sz="4400" b="1" dirty="0"/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2500298" y="785794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143240" y="2428868"/>
            <a:ext cx="6327059" cy="3511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Introduction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Working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Features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Applications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Technologies Used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Future Scopes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Conclusion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2714612" y="142852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816941" y="1143008"/>
            <a:ext cx="6327059" cy="5214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Currently, many football teams in many cities of India play </a:t>
            </a:r>
            <a:r>
              <a:rPr lang="en-US" sz="1600" dirty="0" smtClean="0"/>
              <a:t>t</a:t>
            </a:r>
            <a:r>
              <a:rPr lang="en-US" sz="1600" dirty="0"/>
              <a:t>ournaments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organized by various organizers.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These organizers do not have a proper and efficient way of managing these tournaments.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Instead of having the benefits of a digital world where they can manage all of their data digitally, these organizers have to do a lot of paperwork to keep the information related to these tournaments.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main objective of this project is to build a website for these organizers, who belong to various cities, to organize tournaments in their areas by managing tournaments through our web application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Through this system, they can manage and maintain all the data related to these tournaments.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4000496" y="357166"/>
            <a:ext cx="30688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C:\Users\KIDONLogic\Downloads\Screenshot 2023-03-12 2152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071678"/>
            <a:ext cx="5600707" cy="28166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388031" y="142540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928926" y="1285860"/>
            <a:ext cx="6327059" cy="3990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Create Tournaments (Tournament Manager)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Create Matches (Tournament Manager)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Register Teams (Team Manager)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Participate In Tournaments (Team Manager)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Score Update (Match Updater)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View Tournaments (Viewer)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View Teams (Viewer)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View Matches (Viewer)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View Score (Viewer)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388031" y="142540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/>
              <a:t>APPLICATIONS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928926" y="1357298"/>
            <a:ext cx="6327059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Tournament Hosting.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Players Data Access.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Teams Data Access.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To make analysis of local Talent.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388031" y="142540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IN" sz="4400" b="1" dirty="0" smtClean="0"/>
              <a:t>TECHNOLOGIES USED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928926" y="1357298"/>
            <a:ext cx="6327059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React JS, Bootstrap-(Front-End).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Java, Spring Boot REST API, JPA-(Middle-Tier).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MySQL</a:t>
            </a:r>
            <a:r>
              <a:rPr lang="en-US" sz="1600" dirty="0" smtClean="0"/>
              <a:t>-(Back-End).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388031" y="142540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/>
              <a:t>FUTURE SCOPES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786050" y="1285860"/>
            <a:ext cx="6327059" cy="4071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/>
              <a:t>• </a:t>
            </a:r>
            <a:r>
              <a:rPr lang="en-US" sz="1700" dirty="0" smtClean="0"/>
              <a:t>New Modes of Tournament – Currently we have only a knock-out mode in our System but in the future, we are planning to add Round-Robin, Groups-Stage, etc.  modes in our System.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• Choosing Players from the Existing record – We will add a Feature to add existing players while creating a new team for a tournament.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• UI –Enhancement – In the Enhanced Version, our System will have Advance UI.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• Viewer’s Features – In the Updated Version More Features will be given to the.</a:t>
            </a:r>
          </a:p>
          <a:p>
            <a:pPr>
              <a:buFont typeface="Arial" pitchFamily="34" charset="0"/>
              <a:buChar char="•"/>
            </a:pPr>
            <a:endParaRPr lang="en-US" sz="1700" dirty="0" smtClean="0"/>
          </a:p>
          <a:p>
            <a:pPr>
              <a:buFont typeface="Arial" pitchFamily="34" charset="0"/>
              <a:buChar char="•"/>
            </a:pPr>
            <a:r>
              <a:rPr lang="en-US" sz="1700" dirty="0" smtClean="0"/>
              <a:t>Viewer like – Match Prediction, Comments, Can see Live Commentary, Choosing a </a:t>
            </a:r>
            <a:r>
              <a:rPr lang="en-US" sz="1700" dirty="0" err="1" smtClean="0"/>
              <a:t>Favourite</a:t>
            </a:r>
            <a:r>
              <a:rPr lang="en-US" sz="1700" dirty="0" smtClean="0"/>
              <a:t> Player.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•Sponsors will be able to Sponsor a Tournament/Teams.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388031" y="142540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/>
              <a:t>CONCLUSION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816941" y="1571612"/>
            <a:ext cx="6327059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 smtClean="0"/>
              <a:t>• Our System will provide a platform for local organizers to organize a Tournament.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/>
              <a:t>• The local Teams, Players will get recognition.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/>
              <a:t>• With this system Resources Can be Managed in a Better way.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/>
              <a:t>• Viewers will get a chance to Track their </a:t>
            </a:r>
            <a:r>
              <a:rPr lang="en-US" sz="1600" dirty="0" err="1" smtClean="0"/>
              <a:t>Favourite</a:t>
            </a:r>
            <a:r>
              <a:rPr lang="en-US" sz="1600" dirty="0" smtClean="0"/>
              <a:t> Teams and Players.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So our System has taken down all non-core efforts for managing the tournament</a:t>
            </a:r>
          </a:p>
          <a:p>
            <a:pPr>
              <a:buNone/>
            </a:pPr>
            <a:r>
              <a:rPr lang="en-US" sz="1600" dirty="0" smtClean="0"/>
              <a:t>and Taken the whole process online, also we have multiple logins so processes </a:t>
            </a:r>
          </a:p>
          <a:p>
            <a:pPr>
              <a:buNone/>
            </a:pPr>
            <a:r>
              <a:rPr lang="en-US" sz="1600" dirty="0" smtClean="0"/>
              <a:t>of individuals has been isolated.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475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Score Zone  (A Football Tournament Manager)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KIDONLogic</dc:creator>
  <cp:lastModifiedBy>KIDONLogic</cp:lastModifiedBy>
  <cp:revision>7</cp:revision>
  <dcterms:created xsi:type="dcterms:W3CDTF">2023-03-12T12:40:18Z</dcterms:created>
  <dcterms:modified xsi:type="dcterms:W3CDTF">2023-03-12T16:40:09Z</dcterms:modified>
</cp:coreProperties>
</file>