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1" r:id="rId4"/>
    <p:sldId id="258" r:id="rId5"/>
    <p:sldId id="262" r:id="rId6"/>
    <p:sldId id="263" r:id="rId7"/>
    <p:sldId id="264" r:id="rId8"/>
    <p:sldId id="266" r:id="rId9"/>
    <p:sldId id="267" r:id="rId10"/>
    <p:sldId id="268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EFF29"/>
    <a:srgbClr val="0000CC"/>
    <a:srgbClr val="FF2549"/>
    <a:srgbClr val="007033"/>
    <a:srgbClr val="C33A1F"/>
    <a:srgbClr val="003635"/>
    <a:srgbClr val="D6370C"/>
    <a:srgbClr val="1D3A00"/>
    <a:srgbClr val="FF856D"/>
    <a:srgbClr val="00585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08" autoAdjust="0"/>
  </p:normalViewPr>
  <p:slideViewPr>
    <p:cSldViewPr snapToGrid="0">
      <p:cViewPr>
        <p:scale>
          <a:sx n="129" d="100"/>
          <a:sy n="129" d="100"/>
        </p:scale>
        <p:origin x="-82" y="36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39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Fgfdgfgf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Fgfdgfgf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4574" y="3030795"/>
            <a:ext cx="8214851" cy="143059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323" y="4358149"/>
            <a:ext cx="8207477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5" y="1094492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902542"/>
            <a:ext cx="8246070" cy="287593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628" y="443407"/>
            <a:ext cx="630583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987" y="1177436"/>
            <a:ext cx="632705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95" y="986943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7350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4590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7350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4590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4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754" y="2735824"/>
            <a:ext cx="8045246" cy="1629697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Score Zone 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(A Football Tournament Manager)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67427" y="3945195"/>
            <a:ext cx="1915815" cy="1069257"/>
          </a:xfrm>
        </p:spPr>
        <p:txBody>
          <a:bodyPr>
            <a:normAutofit/>
          </a:bodyPr>
          <a:lstStyle/>
          <a:p>
            <a:pPr algn="l"/>
            <a:r>
              <a:rPr lang="en-US" sz="1300" b="1" dirty="0" smtClean="0"/>
              <a:t>By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100" b="1" dirty="0" err="1" smtClean="0"/>
              <a:t>Soham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Ghatpande</a:t>
            </a:r>
            <a:endParaRPr lang="en-US" sz="1100" b="1" dirty="0" smtClean="0"/>
          </a:p>
          <a:p>
            <a:pPr marL="228600" indent="-228600" algn="l">
              <a:buFont typeface="+mj-lt"/>
              <a:buAutoNum type="arabicPeriod"/>
            </a:pPr>
            <a:r>
              <a:rPr lang="en-US" sz="1100" b="1" dirty="0" err="1" smtClean="0"/>
              <a:t>Parth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Patil</a:t>
            </a:r>
            <a:endParaRPr lang="en-US" sz="1100" b="1" dirty="0" smtClean="0"/>
          </a:p>
          <a:p>
            <a:pPr marL="228600" indent="-228600" algn="l">
              <a:buFont typeface="+mj-lt"/>
              <a:buAutoNum type="arabicPeriod"/>
            </a:pPr>
            <a:r>
              <a:rPr lang="en-US" sz="1100" b="1" dirty="0" err="1" smtClean="0"/>
              <a:t>Shantanu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Patil</a:t>
            </a:r>
            <a:endParaRPr lang="en-US" sz="1100" b="1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98080" y="45955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568" y="2215723"/>
            <a:ext cx="4630994" cy="851941"/>
          </a:xfrm>
        </p:spPr>
        <p:txBody>
          <a:bodyPr/>
          <a:lstStyle/>
          <a:p>
            <a:pPr>
              <a:buNone/>
            </a:pPr>
            <a:r>
              <a:rPr lang="en-IN" b="1" dirty="0" smtClean="0"/>
              <a:t>THANK YOU.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04276" y="1177436"/>
            <a:ext cx="6327059" cy="35110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  <a:p>
            <a:r>
              <a:rPr lang="en-US" dirty="0" smtClean="0"/>
              <a:t>Working</a:t>
            </a:r>
          </a:p>
          <a:p>
            <a:r>
              <a:rPr lang="en-US" dirty="0" smtClean="0"/>
              <a:t>Features</a:t>
            </a:r>
            <a:endParaRPr lang="en-US" dirty="0"/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Technologies Used</a:t>
            </a:r>
          </a:p>
          <a:p>
            <a:r>
              <a:rPr lang="en-US" dirty="0" smtClean="0"/>
              <a:t>Future Scopes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8031" y="142540"/>
            <a:ext cx="6305833" cy="72534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16363" y="1000454"/>
            <a:ext cx="6327059" cy="351106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Currently, many football teams in many cities of India play tournaments organized by various organizers. </a:t>
            </a:r>
          </a:p>
          <a:p>
            <a:r>
              <a:rPr lang="en-US" sz="1600" dirty="0" smtClean="0"/>
              <a:t>These organizers do not have a proper and efficient way of managing these tournaments. </a:t>
            </a:r>
          </a:p>
          <a:p>
            <a:r>
              <a:rPr lang="en-US" sz="1600" dirty="0" smtClean="0"/>
              <a:t>Instead of having the benefits of a digital world where they can manage all of their data digitally, these organizers have to do a lot of paperwork to keep the information related to these tournaments.</a:t>
            </a:r>
          </a:p>
          <a:p>
            <a:r>
              <a:rPr lang="en-US" sz="1600" dirty="0" smtClean="0"/>
              <a:t>The main objective of this project is to build a website for these organizers, who belong to various cities, to organize tournaments in their areas by managing tournaments through our web application</a:t>
            </a:r>
          </a:p>
          <a:p>
            <a:r>
              <a:rPr lang="en-US" sz="1600" dirty="0" smtClean="0"/>
              <a:t>Through this system, they can manage and maintain all the data related to these tournaments. 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62631" y="1311406"/>
            <a:ext cx="3068865" cy="7635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Working</a:t>
            </a:r>
            <a:endParaRPr lang="en-US" dirty="0"/>
          </a:p>
        </p:txBody>
      </p:sp>
      <p:pic>
        <p:nvPicPr>
          <p:cNvPr id="1026" name="Picture 2" descr="C:\Users\KIDONLogic\Downloads\Screenshot 2023-03-12 13064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7076" y="1961257"/>
            <a:ext cx="5235750" cy="24082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8031" y="142540"/>
            <a:ext cx="6305833" cy="72534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FEATURES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16652" y="1295421"/>
            <a:ext cx="6327059" cy="351106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sz="1600" dirty="0" smtClean="0"/>
              <a:t>Create Tournaments</a:t>
            </a:r>
            <a:r>
              <a:rPr lang="en-IN" sz="1800" dirty="0" smtClean="0"/>
              <a:t> </a:t>
            </a:r>
            <a:r>
              <a:rPr lang="en-IN" sz="1400" dirty="0" smtClean="0"/>
              <a:t>(</a:t>
            </a:r>
            <a:r>
              <a:rPr lang="en-IN" sz="1200" dirty="0" smtClean="0"/>
              <a:t>Tournament Manager</a:t>
            </a:r>
            <a:r>
              <a:rPr lang="en-IN" sz="1400" dirty="0" smtClean="0"/>
              <a:t>)</a:t>
            </a:r>
            <a:endParaRPr lang="en-IN" sz="1600" dirty="0" smtClean="0"/>
          </a:p>
          <a:p>
            <a:pPr>
              <a:lnSpc>
                <a:spcPct val="150000"/>
              </a:lnSpc>
            </a:pPr>
            <a:r>
              <a:rPr lang="en-IN" sz="1600" dirty="0" smtClean="0"/>
              <a:t>Create Matches </a:t>
            </a:r>
            <a:r>
              <a:rPr lang="en-IN" sz="1400" dirty="0" smtClean="0"/>
              <a:t>(</a:t>
            </a:r>
            <a:r>
              <a:rPr lang="en-IN" sz="1200" dirty="0" smtClean="0"/>
              <a:t>Tournament Manager</a:t>
            </a:r>
            <a:r>
              <a:rPr lang="en-IN" sz="1400" dirty="0" smtClean="0"/>
              <a:t>)</a:t>
            </a:r>
            <a:endParaRPr lang="en-IN" sz="1600" dirty="0" smtClean="0"/>
          </a:p>
          <a:p>
            <a:pPr>
              <a:lnSpc>
                <a:spcPct val="150000"/>
              </a:lnSpc>
            </a:pPr>
            <a:r>
              <a:rPr lang="en-IN" sz="1600" dirty="0" smtClean="0"/>
              <a:t>Register Teams </a:t>
            </a:r>
            <a:r>
              <a:rPr lang="en-IN" sz="1200" dirty="0" smtClean="0"/>
              <a:t>(Team Manager)</a:t>
            </a:r>
            <a:endParaRPr lang="en-IN" sz="1600" dirty="0" smtClean="0"/>
          </a:p>
          <a:p>
            <a:pPr>
              <a:lnSpc>
                <a:spcPct val="150000"/>
              </a:lnSpc>
            </a:pPr>
            <a:r>
              <a:rPr lang="en-IN" sz="1600" dirty="0" smtClean="0"/>
              <a:t>Participate In Tournaments </a:t>
            </a:r>
            <a:r>
              <a:rPr lang="en-IN" sz="1200" dirty="0" smtClean="0"/>
              <a:t>(Team Manager)</a:t>
            </a:r>
            <a:endParaRPr lang="en-IN" sz="1600" dirty="0" smtClean="0"/>
          </a:p>
          <a:p>
            <a:pPr>
              <a:lnSpc>
                <a:spcPct val="150000"/>
              </a:lnSpc>
            </a:pPr>
            <a:r>
              <a:rPr lang="en-IN" sz="1600" dirty="0" smtClean="0"/>
              <a:t>Score Update </a:t>
            </a:r>
            <a:r>
              <a:rPr lang="en-IN" sz="1200" dirty="0" smtClean="0"/>
              <a:t>(Match Updater)</a:t>
            </a:r>
            <a:endParaRPr lang="en-IN" sz="1600" dirty="0" smtClean="0"/>
          </a:p>
          <a:p>
            <a:pPr>
              <a:lnSpc>
                <a:spcPct val="150000"/>
              </a:lnSpc>
            </a:pPr>
            <a:r>
              <a:rPr lang="en-IN" sz="1600" dirty="0" smtClean="0"/>
              <a:t>View Tournaments </a:t>
            </a:r>
            <a:r>
              <a:rPr lang="en-IN" sz="1200" dirty="0" smtClean="0"/>
              <a:t>(Viewer) </a:t>
            </a:r>
            <a:endParaRPr lang="en-IN" sz="1600" dirty="0" smtClean="0"/>
          </a:p>
          <a:p>
            <a:pPr>
              <a:lnSpc>
                <a:spcPct val="150000"/>
              </a:lnSpc>
            </a:pPr>
            <a:r>
              <a:rPr lang="en-IN" sz="1600" dirty="0" smtClean="0"/>
              <a:t>View Teams </a:t>
            </a:r>
            <a:r>
              <a:rPr lang="en-IN" sz="1200" dirty="0" smtClean="0"/>
              <a:t>(Viewer) </a:t>
            </a:r>
            <a:endParaRPr lang="en-IN" sz="1600" dirty="0" smtClean="0"/>
          </a:p>
          <a:p>
            <a:pPr>
              <a:lnSpc>
                <a:spcPct val="150000"/>
              </a:lnSpc>
            </a:pPr>
            <a:r>
              <a:rPr lang="en-IN" sz="1600" dirty="0" smtClean="0"/>
              <a:t>View Matches </a:t>
            </a:r>
            <a:r>
              <a:rPr lang="en-IN" sz="1200" dirty="0" smtClean="0"/>
              <a:t>(Viewer) </a:t>
            </a:r>
            <a:endParaRPr lang="en-IN" sz="1600" dirty="0" smtClean="0"/>
          </a:p>
          <a:p>
            <a:pPr>
              <a:lnSpc>
                <a:spcPct val="150000"/>
              </a:lnSpc>
            </a:pPr>
            <a:r>
              <a:rPr lang="en-IN" sz="1600" dirty="0" smtClean="0"/>
              <a:t>View Score </a:t>
            </a:r>
            <a:r>
              <a:rPr lang="en-IN" sz="1200" dirty="0" smtClean="0"/>
              <a:t>(Viewer) </a:t>
            </a:r>
            <a:endParaRPr lang="en-IN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8031" y="142540"/>
            <a:ext cx="6305833" cy="72534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APPLICATIONS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16652" y="1295421"/>
            <a:ext cx="6327059" cy="35110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600" dirty="0" smtClean="0"/>
              <a:t>Tournament Hosting</a:t>
            </a:r>
          </a:p>
          <a:p>
            <a:pPr>
              <a:lnSpc>
                <a:spcPct val="150000"/>
              </a:lnSpc>
            </a:pPr>
            <a:r>
              <a:rPr lang="en-IN" sz="1600" dirty="0" smtClean="0"/>
              <a:t>Players Data Access</a:t>
            </a:r>
          </a:p>
          <a:p>
            <a:pPr>
              <a:lnSpc>
                <a:spcPct val="150000"/>
              </a:lnSpc>
            </a:pPr>
            <a:r>
              <a:rPr lang="en-IN" sz="1600" dirty="0" smtClean="0"/>
              <a:t>Teams Data Access</a:t>
            </a:r>
          </a:p>
          <a:p>
            <a:pPr>
              <a:lnSpc>
                <a:spcPct val="150000"/>
              </a:lnSpc>
            </a:pPr>
            <a:r>
              <a:rPr lang="en-IN" sz="1600" dirty="0" smtClean="0"/>
              <a:t>To make analysis of local Talent </a:t>
            </a:r>
          </a:p>
          <a:p>
            <a:pPr>
              <a:lnSpc>
                <a:spcPct val="150000"/>
              </a:lnSpc>
            </a:pPr>
            <a:endParaRPr lang="en-IN" sz="1600" dirty="0" smtClean="0"/>
          </a:p>
          <a:p>
            <a:pPr>
              <a:lnSpc>
                <a:spcPct val="150000"/>
              </a:lnSpc>
            </a:pPr>
            <a:endParaRPr lang="en-IN" sz="1600" dirty="0" smtClean="0"/>
          </a:p>
          <a:p>
            <a:pPr>
              <a:lnSpc>
                <a:spcPct val="150000"/>
              </a:lnSpc>
            </a:pPr>
            <a:endParaRPr lang="en-IN" sz="1600" dirty="0" smtClean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TECHNOLOGIES USED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9886" y="1313121"/>
            <a:ext cx="6327059" cy="3511061"/>
          </a:xfrm>
        </p:spPr>
        <p:txBody>
          <a:bodyPr>
            <a:normAutofit/>
          </a:bodyPr>
          <a:lstStyle/>
          <a:p>
            <a:r>
              <a:rPr lang="en-US" sz="1400" dirty="0" smtClean="0"/>
              <a:t>React JS, Bootstrap-(Front-End).</a:t>
            </a:r>
          </a:p>
          <a:p>
            <a:pPr>
              <a:buNone/>
            </a:pPr>
            <a:endParaRPr lang="en-US" sz="1400" dirty="0" smtClean="0"/>
          </a:p>
          <a:p>
            <a:r>
              <a:rPr lang="en-US" sz="1400" dirty="0" smtClean="0"/>
              <a:t>Java, Spring Boot REST API, JPA-(Middle-Tier).</a:t>
            </a:r>
          </a:p>
          <a:p>
            <a:pPr>
              <a:buNone/>
            </a:pPr>
            <a:endParaRPr lang="en-US" sz="1400" dirty="0" smtClean="0"/>
          </a:p>
          <a:p>
            <a:r>
              <a:rPr lang="en-US" sz="1400" dirty="0" smtClean="0"/>
              <a:t> MySQL-(Back-End).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131" y="343118"/>
            <a:ext cx="6305833" cy="7253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Scopes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767" y="965059"/>
            <a:ext cx="6327059" cy="351106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400" dirty="0" smtClean="0"/>
              <a:t>• New Modes of Tournament – Currently we have only a knock-out mode in our System but in the future, we are planning to add Round-Robin, Groups-Stage, etc.  modes in our System.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•Choosing Players from the Existing record – We will add a Feature to add existing players while creating a new team for a tournament.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•UI –Enhancement – In the Enhanced Version, our System will have Advance UI.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•Viewer’s Features – In the Updated Version More Features will be given to the.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Viewer like – Match Prediction, Comments, Can see Live Commentary, Choosing a</a:t>
            </a:r>
          </a:p>
          <a:p>
            <a:pPr>
              <a:buNone/>
            </a:pPr>
            <a:r>
              <a:rPr lang="en-US" sz="1400" dirty="0" err="1" smtClean="0"/>
              <a:t>Favourite</a:t>
            </a:r>
            <a:r>
              <a:rPr lang="en-US" sz="1400" dirty="0" smtClean="0"/>
              <a:t> Player.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•Sponsors will be able to Sponsor a Tournament/Teams.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131" y="396212"/>
            <a:ext cx="6305833" cy="7253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6218" y="1201034"/>
            <a:ext cx="6577782" cy="27574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• Our System will provide a platform for local organizers to organize a Tournament.</a:t>
            </a:r>
          </a:p>
          <a:p>
            <a:pPr>
              <a:buNone/>
            </a:pPr>
            <a:r>
              <a:rPr lang="en-US" sz="1400" dirty="0" smtClean="0"/>
              <a:t>• The local Teams, Players will get recognition.</a:t>
            </a:r>
          </a:p>
          <a:p>
            <a:pPr>
              <a:buNone/>
            </a:pPr>
            <a:r>
              <a:rPr lang="en-US" sz="1400" dirty="0" smtClean="0"/>
              <a:t>• With this system Resources Can be Managed in a Better way.</a:t>
            </a:r>
          </a:p>
          <a:p>
            <a:pPr>
              <a:buNone/>
            </a:pPr>
            <a:r>
              <a:rPr lang="en-US" sz="1400" dirty="0" smtClean="0"/>
              <a:t>• Viewers will get a chance to Track their </a:t>
            </a:r>
            <a:r>
              <a:rPr lang="en-US" sz="1400" dirty="0" err="1" smtClean="0"/>
              <a:t>Favourite</a:t>
            </a:r>
            <a:r>
              <a:rPr lang="en-US" sz="1400" dirty="0" smtClean="0"/>
              <a:t> Teams and Players.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So our System has taken down all non-core efforts for managing the tournament</a:t>
            </a:r>
          </a:p>
          <a:p>
            <a:pPr>
              <a:buNone/>
            </a:pPr>
            <a:r>
              <a:rPr lang="en-US" sz="1400" dirty="0" smtClean="0"/>
              <a:t>and Taken the whole process online, also we have multiple logins so processes </a:t>
            </a:r>
          </a:p>
          <a:p>
            <a:pPr>
              <a:buNone/>
            </a:pPr>
            <a:r>
              <a:rPr lang="en-US" sz="1400" dirty="0" smtClean="0"/>
              <a:t>of individuals has been isolated.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On-screen Show (16:9)</PresentationFormat>
  <Paragraphs>72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Score Zone  (A Football Tournament Manager) </vt:lpstr>
      <vt:lpstr>CONTENTS</vt:lpstr>
      <vt:lpstr>INTRODUCTION</vt:lpstr>
      <vt:lpstr>Working</vt:lpstr>
      <vt:lpstr>FEATURES</vt:lpstr>
      <vt:lpstr>APPLICATIONS</vt:lpstr>
      <vt:lpstr>TECHNOLOGIES USED</vt:lpstr>
      <vt:lpstr>Future Scopes </vt:lpstr>
      <vt:lpstr>Conclusion 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2023-03-12T13:23:21Z</dcterms:modified>
</cp:coreProperties>
</file>