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2" r:id="rId10"/>
    <p:sldId id="261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7081-8561-4BFE-901E-8A2CB35D624E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6976-3B56-4393-B240-0670D184C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1093" y="2141743"/>
            <a:ext cx="8045246" cy="1629697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(Football Tournament Manager) 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43174" y="5013176"/>
            <a:ext cx="6552728" cy="292895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Parth Patil (220943020062)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Shantanu Patil (220943020066)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Soham Ghatpande (220943020100)</a:t>
            </a:r>
          </a:p>
          <a:p>
            <a:endParaRPr lang="en-US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C4DAB-8493-18C8-8876-4EDFE6AB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41" y="2204864"/>
            <a:ext cx="6152603" cy="751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211960" y="2714620"/>
            <a:ext cx="3857652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400" b="1" dirty="0">
                <a:latin typeface="Bahnschrift SemiBold" panose="020B0502040204020203" pitchFamily="34" charset="0"/>
              </a:rPr>
              <a:t> </a:t>
            </a:r>
            <a:r>
              <a:rPr lang="en-IN" sz="4400" b="1" dirty="0">
                <a:latin typeface="Bahnschrift SemiBold" panose="020B0502040204020203" pitchFamily="34" charset="0"/>
              </a:rPr>
              <a:t>THANK YOU</a:t>
            </a:r>
            <a:endParaRPr lang="en-US" sz="4400" b="1" dirty="0"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643174" y="404664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+mj-cs"/>
              </a:rPr>
              <a:t>CONTENTS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143240" y="2132856"/>
            <a:ext cx="6327059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Introduction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Working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Features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Technologies Used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Applications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Future Scopes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Conclusion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714612" y="142852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864269" y="1196752"/>
            <a:ext cx="6156176" cy="6102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" panose="020B0502040204020203" pitchFamily="34" charset="0"/>
              </a:rPr>
              <a:t>In India many football teams play various tournaments which are not managed properly.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</a:p>
          <a:p>
            <a:pPr marL="285750" lvl="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285750" lvl="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Inefficient way of managing Tournaments.</a:t>
            </a:r>
          </a:p>
          <a:p>
            <a:pPr marL="285750" lvl="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Bahnschrift SemiBold" panose="020B0502040204020203" pitchFamily="34" charset="0"/>
              </a:rPr>
              <a:t>In Tech-savvy age, paper pen type of methos are used by Tournament Organizers and Managers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main objective of this project is to build a website for these organizers, to organize tournaments </a:t>
            </a:r>
            <a:r>
              <a:rPr lang="en-US" sz="1600" dirty="0">
                <a:latin typeface="Bahnschrift SemiBold" panose="020B0502040204020203" pitchFamily="34" charset="0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managing </a:t>
            </a:r>
            <a:r>
              <a:rPr lang="en-US" sz="1600" dirty="0">
                <a:latin typeface="Bahnschrift SemiBold" panose="020B0502040204020203" pitchFamily="34" charset="0"/>
              </a:rPr>
              <a:t>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through our web application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Through this system, they can manage and maintain all the data related to these tournaments.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538464" y="116632"/>
            <a:ext cx="30688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+mj-cs"/>
              </a:rPr>
              <a:t>WORKING</a:t>
            </a:r>
          </a:p>
        </p:txBody>
      </p:sp>
      <p:pic>
        <p:nvPicPr>
          <p:cNvPr id="3" name="Picture 2" descr="C:\Users\KIDONLogic\Downloads\Screenshot 2023-03-12 2152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1240197"/>
            <a:ext cx="5600707" cy="2816683"/>
          </a:xfrm>
          <a:prstGeom prst="rect">
            <a:avLst/>
          </a:prstGeom>
          <a:noFill/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D9372C5-5A0F-AC55-4E6B-B951A777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311" y="4509120"/>
            <a:ext cx="6400800" cy="211264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Separate Logins for 4 different Users</a:t>
            </a:r>
          </a:p>
          <a:p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Admin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Tournament Manager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Team Manager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Match Updater 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11760" y="637788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829882" y="1954354"/>
            <a:ext cx="6327059" cy="4303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Create Tournaments (Tournament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Create Matches (Tournament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Register Teams (Team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Participate In Tournaments (Team Manager)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Score Update (Match Updater)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View Tournaments (Viewer)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View Teams (Viewer)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View Matches (Viewer)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View Score (Viewer)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43174" y="260648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b="1" dirty="0">
                <a:latin typeface="Bahnschrift SemiBold" panose="020B0502040204020203" pitchFamily="34" charset="0"/>
              </a:rPr>
              <a:t>TECHNOLOGIES USED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41813" y="4509120"/>
            <a:ext cx="6305832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Client :  React JS, Bootstrap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Server : Java, Spring Boot REST API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Database : MySQL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15C39-8FA1-2396-4F51-798F64F3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751" y="1287088"/>
            <a:ext cx="5976664" cy="3064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43174" y="476672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>
                <a:latin typeface="Bahnschrift SemiBold" panose="020B0502040204020203" pitchFamily="34" charset="0"/>
              </a:rPr>
              <a:t>APPLICATIONS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915816" y="2132856"/>
            <a:ext cx="6327059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Tournament Hosting.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Players Data Access.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Teams Data Access.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To make analysis of local Talent.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43174" y="725186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>
                <a:latin typeface="Bahnschrift SemiBold" panose="020B0502040204020203" pitchFamily="34" charset="0"/>
              </a:rPr>
              <a:t>FUTURE SCOPES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915816" y="2060848"/>
            <a:ext cx="6327059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Bold" panose="020B0502040204020203" pitchFamily="34" charset="0"/>
              </a:rPr>
              <a:t>New Modes of Tournament </a:t>
            </a:r>
            <a:r>
              <a:rPr lang="en-US" sz="1700" dirty="0">
                <a:latin typeface="Bahnschrift SemiBold" panose="020B0502040204020203" pitchFamily="34" charset="0"/>
              </a:rPr>
              <a:t>– Currently we have only a Knock-Out mode in our system but in future, we are planning to add Round-Robin, Groups-Stage,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 SemiBold" panose="020B0502040204020203" pitchFamily="34" charset="0"/>
              </a:rPr>
              <a:t>Choosing Players from the Existing record – We will add a Feature to add existing players while creating a new team for a tournament.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 SemiBold" panose="020B0502040204020203" pitchFamily="34" charset="0"/>
              </a:rPr>
              <a:t>Viewer’s Features – In the Updated Version More Features will be given to the viewers like Match Prediction, Comments, Live Commentary,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 SemiBold" panose="020B0502040204020203" pitchFamily="34" charset="0"/>
              </a:rPr>
              <a:t>Sponsors will be able to Sponsor a Tournament/Teams.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DONLogic\Downloads\2514318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699792" y="836712"/>
            <a:ext cx="630583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>
                <a:latin typeface="Bahnschrift SemiBold" panose="020B0502040204020203" pitchFamily="34" charset="0"/>
              </a:rPr>
              <a:t>CONCLUSION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27749" y="2348880"/>
            <a:ext cx="6327059" cy="387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marR="78105" indent="-28575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92810" algn="l"/>
              </a:tabLst>
            </a:pPr>
            <a:r>
              <a:rPr lang="en-US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Our system will provide a platform for local organizers to organize a tournament in a sorted manner. </a:t>
            </a:r>
          </a:p>
          <a:p>
            <a:pPr marL="76200" marR="78105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tabLst>
                <a:tab pos="892810" algn="l"/>
              </a:tabLst>
            </a:pPr>
            <a:endParaRPr lang="en-US" sz="18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361950" marR="78105" indent="-28575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92810" algn="l"/>
              </a:tabLst>
            </a:pPr>
            <a:r>
              <a:rPr lang="en-US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The local teams and their players will get recognition.</a:t>
            </a:r>
          </a:p>
          <a:p>
            <a:pPr marL="361950" marR="78105" indent="-28575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92810" algn="l"/>
              </a:tabLst>
            </a:pPr>
            <a:endParaRPr lang="en-US" dirty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361950" marR="78105" indent="-28575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92810" algn="l"/>
              </a:tabLst>
            </a:pPr>
            <a:r>
              <a:rPr lang="en-US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With this system Resources will be managed in a better way.</a:t>
            </a:r>
            <a:r>
              <a:rPr lang="en-IN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marL="76200" marR="78105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tabLst>
                <a:tab pos="892810" algn="l"/>
              </a:tabLst>
            </a:pPr>
            <a:endParaRPr lang="en-IN" sz="18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361950" marR="78105" indent="-28575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92810" algn="l"/>
              </a:tabLst>
            </a:pPr>
            <a:r>
              <a:rPr lang="en-IN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From </a:t>
            </a:r>
            <a:r>
              <a:rPr lang="en-US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viewers point they will have the ability to track their favorite Teams and Players.</a:t>
            </a:r>
            <a:endParaRPr lang="en-IN" sz="18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Bahnschrift SemiBold" panose="020B0502040204020203" pitchFamily="34" charset="0"/>
            </a:endParaRPr>
          </a:p>
          <a:p>
            <a:pPr>
              <a:buNone/>
            </a:pPr>
            <a:endParaRPr lang="en-US" sz="1600" dirty="0"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1DB65C8D401C438E749C8978AAAFB7" ma:contentTypeVersion="4" ma:contentTypeDescription="Create a new document." ma:contentTypeScope="" ma:versionID="dad8148c01e231dc53d7dfa52db38394">
  <xsd:schema xmlns:xsd="http://www.w3.org/2001/XMLSchema" xmlns:xs="http://www.w3.org/2001/XMLSchema" xmlns:p="http://schemas.microsoft.com/office/2006/metadata/properties" xmlns:ns3="aeb2b2bb-fa79-4da2-8c56-0645281f4725" targetNamespace="http://schemas.microsoft.com/office/2006/metadata/properties" ma:root="true" ma:fieldsID="59e4cf1dcc6dc2e95bf05419d7de355d" ns3:_="">
    <xsd:import namespace="aeb2b2bb-fa79-4da2-8c56-0645281f47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2b2bb-fa79-4da2-8c56-0645281f4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754F3F-4975-49E3-BD65-6384C58A54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21FC64-E352-4D71-A7CD-ADFBEF8391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2b2bb-fa79-4da2-8c56-0645281f47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BC569-98FD-496A-8229-1B36B4122BC9}">
  <ds:schemaRefs>
    <ds:schemaRef ds:uri="http://schemas.microsoft.com/office/2006/documentManagement/types"/>
    <ds:schemaRef ds:uri="aeb2b2bb-fa79-4da2-8c56-0645281f472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389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 SemiBold</vt:lpstr>
      <vt:lpstr>Calibri</vt:lpstr>
      <vt:lpstr>Office Theme</vt:lpstr>
      <vt:lpstr> (Football Tournament Manager)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KIDONLogic</dc:creator>
  <cp:lastModifiedBy>SOHAM GHATPANDE</cp:lastModifiedBy>
  <cp:revision>11</cp:revision>
  <dcterms:created xsi:type="dcterms:W3CDTF">2023-03-12T12:40:18Z</dcterms:created>
  <dcterms:modified xsi:type="dcterms:W3CDTF">2023-03-13T09:13:11Z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0x010100CC1DB65C8D401C438E749C8978AAAFB7</vt:lpwstr>
  </property>
</Properties>
</file>