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75" r:id="rId8"/>
    <p:sldId id="268" r:id="rId9"/>
    <p:sldId id="269" r:id="rId10"/>
    <p:sldId id="265" r:id="rId11"/>
    <p:sldId id="266" r:id="rId12"/>
    <p:sldId id="272" r:id="rId13"/>
    <p:sldId id="273" r:id="rId14"/>
    <p:sldId id="274" r:id="rId15"/>
    <p:sldId id="276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2B6"/>
    <a:srgbClr val="118ADA"/>
    <a:srgbClr val="663300"/>
    <a:srgbClr val="4D0B15"/>
    <a:srgbClr val="E4DA9C"/>
    <a:srgbClr val="D3C35D"/>
    <a:srgbClr val="FCBB04"/>
    <a:srgbClr val="2D1C30"/>
    <a:srgbClr val="3B253F"/>
    <a:srgbClr val="4A1B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85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38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ln w="19050">
            <a:solidFill>
              <a:schemeClr val="accent5">
                <a:lumMod val="75000"/>
              </a:schemeClr>
            </a:solidFill>
          </a:ln>
          <a:solidFill>
            <a:schemeClr val="accent5">
              <a:lumMod val="75000"/>
            </a:schemeClr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4114800"/>
            <a:ext cx="64008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Saudamini Shrivastava</a:t>
            </a:r>
          </a:p>
          <a:p>
            <a:r>
              <a:rPr lang="en-US" dirty="0" err="1" smtClean="0"/>
              <a:t>Simeng</a:t>
            </a:r>
            <a:r>
              <a:rPr lang="en-US" dirty="0" smtClean="0"/>
              <a:t> Sun</a:t>
            </a:r>
          </a:p>
          <a:p>
            <a:r>
              <a:rPr lang="en-US" dirty="0" smtClean="0"/>
              <a:t>Shantanu </a:t>
            </a:r>
            <a:r>
              <a:rPr lang="en-US" dirty="0" err="1" smtClean="0"/>
              <a:t>Ranjan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295400"/>
            <a:ext cx="43434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62100" y="2514600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Initial Prototype Presentation</a:t>
            </a:r>
            <a:endParaRPr lang="en-US" dirty="0"/>
          </a:p>
        </p:txBody>
      </p:sp>
      <p:pic>
        <p:nvPicPr>
          <p:cNvPr id="1027" name="Picture 3" descr="C:\Users\SAUD\study stuff\NYU-POLY School work\mobile app\project\checkli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4478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369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7800" y="1066800"/>
            <a:ext cx="3033866" cy="1089025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0" y="3886200"/>
            <a:ext cx="64008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its.ucsc.edu/cloud-services/a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99030"/>
            <a:ext cx="2266950" cy="1879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590800" y="2514600"/>
            <a:ext cx="1606632" cy="40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76800" y="2478406"/>
            <a:ext cx="0" cy="79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791200" y="2478406"/>
            <a:ext cx="0" cy="79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6" idx="3"/>
          </p:cNvCxnSpPr>
          <p:nvPr/>
        </p:nvCxnSpPr>
        <p:spPr>
          <a:xfrm>
            <a:off x="6610350" y="1538718"/>
            <a:ext cx="1197769" cy="1052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14600" y="1905000"/>
            <a:ext cx="1606632" cy="11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1101384">
            <a:off x="2473406" y="1148278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4 digit alphanumeric code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0445010">
            <a:off x="2484234" y="2244924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Sends it to attendee device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32175" y="288516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displayed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35632" y="2754867"/>
            <a:ext cx="179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Presence marked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93994" y="169542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generated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822369" cy="298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90800"/>
            <a:ext cx="187738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图片 12" descr="C:\Users\River\AppData\Roaming\Tencent\Users\117473341\QQ\WinTemp\RichOle\UKM@QGH0J1~A~86)VO1(FPX.jp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2459990" cy="330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533400" y="304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Take Attendance Page</a:t>
            </a:r>
            <a:endParaRPr lang="en-IN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9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How it Works?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 Digit alphanumeric code generated from amazon services</a:t>
            </a:r>
          </a:p>
          <a:p>
            <a:r>
              <a:rPr lang="en-US" dirty="0" smtClean="0"/>
              <a:t>Displays it on leader device</a:t>
            </a:r>
          </a:p>
          <a:p>
            <a:r>
              <a:rPr lang="en-US" dirty="0" smtClean="0"/>
              <a:t>Stores it on web service and sends it to attendee device</a:t>
            </a:r>
          </a:p>
          <a:p>
            <a:r>
              <a:rPr lang="en-US" dirty="0" smtClean="0"/>
              <a:t>Location of attendee is matched with that of leader to receive code</a:t>
            </a:r>
          </a:p>
          <a:p>
            <a:r>
              <a:rPr lang="en-US" dirty="0" smtClean="0"/>
              <a:t>Presence marked</a:t>
            </a:r>
          </a:p>
          <a:p>
            <a:r>
              <a:rPr lang="en-US" dirty="0" smtClean="0"/>
              <a:t>Report generated for present and absent attendees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9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err="1" smtClean="0"/>
              <a:t>LeaderPollPage</a:t>
            </a:r>
            <a:r>
              <a:rPr lang="en-US" sz="3200" b="0" dirty="0" smtClean="0"/>
              <a:t/>
            </a:r>
            <a:br>
              <a:rPr lang="en-US" sz="3200" b="0" dirty="0" smtClean="0"/>
            </a:br>
            <a:endParaRPr lang="en-IN" sz="3200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leader chooses to take a poll</a:t>
            </a:r>
          </a:p>
          <a:p>
            <a:endParaRPr lang="en-US" dirty="0" smtClean="0"/>
          </a:p>
          <a:p>
            <a:r>
              <a:rPr lang="en-US" dirty="0" smtClean="0"/>
              <a:t>Set the question</a:t>
            </a:r>
          </a:p>
          <a:p>
            <a:endParaRPr lang="en-US" dirty="0" smtClean="0"/>
          </a:p>
          <a:p>
            <a:r>
              <a:rPr lang="en-US" dirty="0" smtClean="0"/>
              <a:t>Set the options for the poll</a:t>
            </a:r>
          </a:p>
          <a:p>
            <a:endParaRPr lang="en-US" dirty="0" smtClean="0"/>
          </a:p>
          <a:p>
            <a:r>
              <a:rPr lang="en-US" dirty="0" smtClean="0"/>
              <a:t>Start</a:t>
            </a:r>
          </a:p>
          <a:p>
            <a:endParaRPr lang="en-IN" dirty="0"/>
          </a:p>
        </p:txBody>
      </p:sp>
      <p:pic>
        <p:nvPicPr>
          <p:cNvPr id="6" name="图片 9" descr="C:\Users\River\AppData\Roaming\Tencent\Users\117473341\QQ\WinTemp\RichOle\)]3@5(YBYS)UDJ%TACCGGWE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2447925" cy="34928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ln w="1905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US" sz="3200" b="0" dirty="0" err="1" smtClean="0"/>
              <a:t>AttendeePollPage</a:t>
            </a:r>
            <a:endParaRPr lang="en-US" sz="3200" b="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43400" y="1676399"/>
            <a:ext cx="4343400" cy="433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3962400" y="2125112"/>
            <a:ext cx="4953000" cy="3742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group name and question will be shown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Radio buttons for options.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leader can specify the options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submit, the result </a:t>
            </a:r>
            <a:r>
              <a:rPr lang="en-US" dirty="0" smtClean="0"/>
              <a:t>going to be sent </a:t>
            </a:r>
            <a:r>
              <a:rPr lang="en-US" dirty="0" smtClean="0"/>
              <a:t>to the server.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680028"/>
            <a:ext cx="2114550" cy="3467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34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800600"/>
            <a:ext cx="6705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Leader sets poll question</a:t>
            </a:r>
          </a:p>
          <a:p>
            <a:r>
              <a:rPr lang="en-US" dirty="0" smtClean="0"/>
              <a:t>Generates </a:t>
            </a:r>
            <a:r>
              <a:rPr lang="en-US" dirty="0" smtClean="0"/>
              <a:t>report for poll question based on group </a:t>
            </a:r>
            <a:r>
              <a:rPr lang="en-US" dirty="0" smtClean="0"/>
              <a:t>name after students have marked their answers</a:t>
            </a:r>
          </a:p>
          <a:p>
            <a:r>
              <a:rPr lang="en-US" dirty="0" smtClean="0"/>
              <a:t>Gets stored in database</a:t>
            </a:r>
          </a:p>
          <a:p>
            <a:endParaRPr lang="en-US" dirty="0"/>
          </a:p>
        </p:txBody>
      </p:sp>
      <p:pic>
        <p:nvPicPr>
          <p:cNvPr id="4" name="图片 9" descr="C:\Users\River\AppData\Roaming\Tencent\Users\117473341\QQ\WinTemp\RichOle\)]3@5(YBYS)UDJ%TACCGGWE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2447925" cy="34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ts.ucsc.edu/cloud-services/aw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2266950" cy="1879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819400" y="2209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43200" y="2667000"/>
            <a:ext cx="990600" cy="5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6000750" y="2768488"/>
            <a:ext cx="1314449" cy="233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000" y="1676400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Sets poll question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2971800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Receives confirmation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2133600"/>
            <a:ext cx="183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report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0"/>
            <a:ext cx="1665283" cy="281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66800" y="228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accent5">
                    <a:lumMod val="75000"/>
                  </a:schemeClr>
                </a:solidFill>
              </a:rPr>
              <a:t>PollReportPage</a:t>
            </a:r>
            <a:endParaRPr lang="en-IN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next?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the location based check</a:t>
            </a:r>
          </a:p>
          <a:p>
            <a:endParaRPr lang="en-US" dirty="0" smtClean="0"/>
          </a:p>
          <a:p>
            <a:r>
              <a:rPr lang="en-US" dirty="0" smtClean="0"/>
              <a:t>Integrating with web services and database</a:t>
            </a:r>
          </a:p>
          <a:p>
            <a:endParaRPr lang="en-US" dirty="0" smtClean="0"/>
          </a:p>
          <a:p>
            <a:r>
              <a:rPr lang="en-US" dirty="0" smtClean="0"/>
              <a:t>Importing list of students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Thank </a:t>
            </a:r>
            <a:r>
              <a:rPr lang="en-US" sz="4400" dirty="0" smtClean="0"/>
              <a:t>you !!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Questions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50503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sz="3200" dirty="0" smtClean="0"/>
              <a:t>Problem 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Currently, professors</a:t>
            </a:r>
          </a:p>
          <a:p>
            <a:pPr marL="0" indent="0"/>
            <a:r>
              <a:rPr lang="en-US" dirty="0" smtClean="0"/>
              <a:t> Take attendance by calling out names or 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Passing the attendance sheet around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But not the accurate way to identify if each student is present in the class?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Also </a:t>
            </a:r>
            <a:r>
              <a:rPr lang="en-US" dirty="0" smtClean="0"/>
              <a:t>quite tedious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9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is </a:t>
            </a:r>
            <a:r>
              <a:rPr lang="en-US" sz="3200" b="0" dirty="0" err="1" smtClean="0">
                <a:solidFill>
                  <a:schemeClr val="tx1"/>
                </a:solidFill>
              </a:rPr>
              <a:t>TickMark</a:t>
            </a:r>
            <a:r>
              <a:rPr lang="en-US" sz="3200" dirty="0" smtClean="0"/>
              <a:t> different?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TickMark</a:t>
            </a:r>
            <a:r>
              <a:rPr lang="en-US" dirty="0" smtClean="0"/>
              <a:t> that takes attendance in a secure, faster and easier way to validate each student’s presence.</a:t>
            </a:r>
          </a:p>
          <a:p>
            <a:endParaRPr lang="en-US" dirty="0" smtClean="0"/>
          </a:p>
          <a:p>
            <a:r>
              <a:rPr lang="en-US" dirty="0" smtClean="0"/>
              <a:t>It checks their location.</a:t>
            </a:r>
          </a:p>
          <a:p>
            <a:endParaRPr lang="en-US" dirty="0" smtClean="0"/>
          </a:p>
          <a:p>
            <a:r>
              <a:rPr lang="en-US" dirty="0" smtClean="0"/>
              <a:t>Unique code will be generated only for those students devices who are actually present in the class.</a:t>
            </a:r>
          </a:p>
          <a:p>
            <a:endParaRPr lang="en-US" dirty="0" smtClean="0"/>
          </a:p>
          <a:p>
            <a:r>
              <a:rPr lang="en-US" dirty="0" smtClean="0"/>
              <a:t>Proxy of attendance could be stopped.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14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How does it work?</a:t>
            </a:r>
            <a:endParaRPr lang="en-US" sz="3200" dirty="0"/>
          </a:p>
        </p:txBody>
      </p:sp>
      <p:pic>
        <p:nvPicPr>
          <p:cNvPr id="4" name="图片 1" descr="C:\Users\River\AppData\Roaming\Tencent\Users\117473341\QQ\WinTemp\RichOle\E%`ZS0)G7R2UBJLNBK05H0A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80772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886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Solution so far..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roles</a:t>
            </a:r>
          </a:p>
          <a:p>
            <a:pPr lvl="1"/>
            <a:r>
              <a:rPr lang="en-US" dirty="0" smtClean="0"/>
              <a:t>Leader(Professor)</a:t>
            </a:r>
          </a:p>
          <a:p>
            <a:pPr lvl="1"/>
            <a:r>
              <a:rPr lang="en-US" dirty="0" smtClean="0"/>
              <a:t>Attendee(Students)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Major functionalities</a:t>
            </a:r>
          </a:p>
          <a:p>
            <a:pPr lvl="1"/>
            <a:r>
              <a:rPr lang="en-US" dirty="0" smtClean="0"/>
              <a:t>Taking attendance / Marking attendance</a:t>
            </a:r>
          </a:p>
          <a:p>
            <a:pPr lvl="1"/>
            <a:r>
              <a:rPr lang="en-US" dirty="0" smtClean="0"/>
              <a:t>Taking a poll / Giving a poll</a:t>
            </a:r>
          </a:p>
          <a:p>
            <a:pPr lvl="1"/>
            <a:r>
              <a:rPr lang="en-US" dirty="0" smtClean="0"/>
              <a:t>Report analysis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Login/Signup Page</a:t>
            </a:r>
            <a:endParaRPr lang="en-IN" sz="3200" b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6362" y="2039144"/>
            <a:ext cx="22002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 has two options</a:t>
            </a:r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ignup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Login</a:t>
            </a:r>
          </a:p>
          <a:p>
            <a:endParaRPr lang="en-US" dirty="0" smtClean="0"/>
          </a:p>
          <a:p>
            <a:r>
              <a:rPr lang="en-US" dirty="0" smtClean="0"/>
              <a:t>Navigates to homepage (default: student)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Homepage</a:t>
            </a:r>
            <a:endParaRPr lang="en-IN" sz="40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Almost all users are students</a:t>
            </a:r>
          </a:p>
          <a:p>
            <a:endParaRPr lang="en-US" dirty="0" smtClean="0"/>
          </a:p>
          <a:p>
            <a:r>
              <a:rPr lang="en-US" dirty="0" smtClean="0"/>
              <a:t>If user is a professor, then click on the leader</a:t>
            </a:r>
          </a:p>
          <a:p>
            <a:endParaRPr lang="en-US" dirty="0" smtClean="0"/>
          </a:p>
          <a:p>
            <a:r>
              <a:rPr lang="en-US" dirty="0" smtClean="0"/>
              <a:t>If user is student, select to mark attendance or answer a poll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156" y="1600200"/>
            <a:ext cx="25066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ln w="1905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US" sz="3200" b="0" dirty="0" err="1" smtClean="0"/>
              <a:t>LeaderHomePage</a:t>
            </a:r>
            <a:endParaRPr lang="en-US" sz="3200" b="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43400" y="1676399"/>
            <a:ext cx="4343400" cy="433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3962400" y="2125112"/>
            <a:ext cx="4953000" cy="3818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Leader can choose a group and then choose to take attendance or take a poll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leader can only see the groups created by himself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Or he can create a new group.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" y="1895992"/>
            <a:ext cx="2038350" cy="3362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69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ln w="1905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US" sz="3200" b="0" dirty="0" err="1" smtClean="0"/>
              <a:t>LeaderGroupPage</a:t>
            </a:r>
            <a:endParaRPr lang="en-US" sz="3200" b="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43400" y="1676399"/>
            <a:ext cx="4343400" cy="433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3962400" y="2125112"/>
            <a:ext cx="4953000" cy="3818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a group with name and number of attendees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For now we just remember the number expected.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Further </a:t>
            </a:r>
            <a:r>
              <a:rPr lang="en-US" sz="2800" dirty="0" smtClean="0"/>
              <a:t>we’ll work on importing list.</a:t>
            </a:r>
            <a:endParaRPr 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10280"/>
            <a:ext cx="2019300" cy="3333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20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tter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Twitter-PowerPoint-Template</Template>
  <TotalTime>382</TotalTime>
  <Words>420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Twitter-PowerPoint-Template</vt:lpstr>
      <vt:lpstr>Slide 1</vt:lpstr>
      <vt:lpstr>Problem Overview</vt:lpstr>
      <vt:lpstr>How is TickMark different?</vt:lpstr>
      <vt:lpstr>How does it work?</vt:lpstr>
      <vt:lpstr>Solution so far..</vt:lpstr>
      <vt:lpstr>Login/Signup Page</vt:lpstr>
      <vt:lpstr>Homepage</vt:lpstr>
      <vt:lpstr>Slide 8</vt:lpstr>
      <vt:lpstr>Slide 9</vt:lpstr>
      <vt:lpstr>Slide 10</vt:lpstr>
      <vt:lpstr>How it Works?</vt:lpstr>
      <vt:lpstr>LeaderPollPage </vt:lpstr>
      <vt:lpstr>Slide 13</vt:lpstr>
      <vt:lpstr>Slide 14</vt:lpstr>
      <vt:lpstr>What next?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shantanu</dc:creator>
  <cp:lastModifiedBy>SAUD</cp:lastModifiedBy>
  <cp:revision>73</cp:revision>
  <dcterms:created xsi:type="dcterms:W3CDTF">2014-04-06T01:21:28Z</dcterms:created>
  <dcterms:modified xsi:type="dcterms:W3CDTF">2014-04-07T23:25:18Z</dcterms:modified>
</cp:coreProperties>
</file>