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EDA Presentation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Credits to Aditya, Nikhil, Shantanu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6400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"/>
            </a:pPr>
            <a:r>
              <a:t>&lt;Project Number&gt; &lt;Project name&gt;</a:t>
            </a:r>
          </a:p>
          <a:p>
            <a:pPr algn="ctr">
              <a:defRPr sz="800"/>
            </a:pPr>
            <a:r>
              <a:t>&lt;Reference number&gt; &lt;Issue&gt; &lt;Last updated&gt;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 Plot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6096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14800" y="6400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"/>
            </a:pPr>
            <a:r>
              <a:t>&lt;Project Number&gt; &lt;Project name&gt;</a:t>
            </a:r>
          </a:p>
          <a:p>
            <a:pPr algn="ctr">
              <a:defRPr sz="800"/>
            </a:pPr>
            <a:r>
              <a:t>&lt;Reference number&gt; &lt;Issue&gt; &lt;Last updated&gt;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6400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"/>
            </a:pPr>
            <a:r>
              <a:t>&lt;Project Number&gt; &lt;Project name&gt;</a:t>
            </a:r>
          </a:p>
          <a:p>
            <a:pPr algn="ctr">
              <a:defRPr sz="800"/>
            </a:pPr>
            <a:r>
              <a:t>&lt;Reference number&gt; &lt;Issue&gt; &lt;Last updated&gt;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6400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"/>
            </a:pPr>
            <a:r>
              <a:t>&lt;Project Number&gt; &lt;Project name&gt;</a:t>
            </a:r>
          </a:p>
          <a:p>
            <a:pPr algn="ctr">
              <a:defRPr sz="800"/>
            </a:pPr>
            <a:r>
              <a:t>&lt;Reference number&gt; &lt;Issue&gt; &lt;Last updated&gt;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Pair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6400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"/>
            </a:pPr>
            <a:r>
              <a:t>&lt;Project Number&gt; &lt;Project name&gt;</a:t>
            </a:r>
          </a:p>
          <a:p>
            <a:pPr algn="ctr">
              <a:defRPr sz="800"/>
            </a:pPr>
            <a:r>
              <a:t>&lt;Reference number&gt; &lt;Issue&gt; &lt;Last updated&gt;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4553565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