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7548" autoAdjust="0"/>
  </p:normalViewPr>
  <p:slideViewPr>
    <p:cSldViewPr snapToGrid="0" snapToObjects="1">
      <p:cViewPr varScale="1">
        <p:scale>
          <a:sx n="75" d="100"/>
          <a:sy n="75" d="100"/>
        </p:scale>
        <p:origin x="950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C9CD1-152C-4669-9FB2-4C26D57EAC92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547DF-EFA7-407D-A91F-701D3196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547DF-EFA7-407D-A91F-701D319622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43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61BEF0D-F0BB-DE4B-95CE-6DB70DBA9567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2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4524" y="1743076"/>
            <a:ext cx="8351781" cy="40219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Byzantium</a:t>
            </a:r>
            <a:r>
              <a:rPr lang="en-US" b="1"/>
              <a:t>: </a:t>
            </a:r>
            <a:br>
              <a:rPr lang="en-US" b="1"/>
            </a:br>
            <a:r>
              <a:rPr lang="en-US" b="1"/>
              <a:t>Byzantine-Fault-Tolerant </a:t>
            </a:r>
            <a:r>
              <a:rPr lang="en-US" b="1" dirty="0"/>
              <a:t>Database Replication Providing Snapshot Isolation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649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8189" y="1328448"/>
            <a:ext cx="7203811" cy="392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68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371736-CAF9-4370-9738-54DF8228F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1325408"/>
            <a:ext cx="5367241" cy="5071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931175-7AC0-43EA-AB7D-4DD5285FF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212" y="635000"/>
            <a:ext cx="5645787" cy="61528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948399-CA27-46FC-ADF1-7D2F97CA6846}"/>
              </a:ext>
            </a:extLst>
          </p:cNvPr>
          <p:cNvSpPr txBox="1"/>
          <p:nvPr/>
        </p:nvSpPr>
        <p:spPr>
          <a:xfrm>
            <a:off x="304801" y="223521"/>
            <a:ext cx="5227320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System Operation</a:t>
            </a:r>
          </a:p>
        </p:txBody>
      </p:sp>
    </p:spTree>
    <p:extLst>
      <p:ext uri="{BB962C8B-B14F-4D97-AF65-F5344CB8AC3E}">
        <p14:creationId xmlns:p14="http://schemas.microsoft.com/office/powerpoint/2010/main" val="2646242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E66C58-9AE8-480D-8F84-8B76488D6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1" y="0"/>
            <a:ext cx="455423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1292AD-6255-4CEA-8BF4-DD07610885D1}"/>
              </a:ext>
            </a:extLst>
          </p:cNvPr>
          <p:cNvSpPr txBox="1"/>
          <p:nvPr/>
        </p:nvSpPr>
        <p:spPr>
          <a:xfrm>
            <a:off x="5019040" y="320041"/>
            <a:ext cx="683767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lt1"/>
                </a:solidFill>
              </a:rPr>
              <a:t>Tolerating</a:t>
            </a:r>
            <a:r>
              <a:rPr lang="en-US" sz="4000" b="1" dirty="0"/>
              <a:t> Byzantine clients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E03DAC-2C7C-4936-940F-2B7E99513C37}"/>
              </a:ext>
            </a:extLst>
          </p:cNvPr>
          <p:cNvSpPr txBox="1"/>
          <p:nvPr/>
        </p:nvSpPr>
        <p:spPr>
          <a:xfrm>
            <a:off x="5019040" y="1300480"/>
            <a:ext cx="6837679" cy="4470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Clients executes operations in coordinator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Later propagates them to all replicas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Coordinator does not execute since it has already executed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This can be exploited by sending different operation sequence during commit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Solution</a:t>
            </a:r>
            <a:r>
              <a:rPr lang="en-US" sz="2800" dirty="0"/>
              <a:t> – </a:t>
            </a:r>
          </a:p>
          <a:p>
            <a:pPr marL="685800" lvl="1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</a:pPr>
            <a:r>
              <a:rPr lang="en-US" sz="2000" dirty="0"/>
              <a:t>Log the operations (line 42) &amp; verify before commit</a:t>
            </a:r>
          </a:p>
          <a:p>
            <a:pPr marL="685800" lvl="1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</a:pPr>
            <a:r>
              <a:rPr lang="en-US" sz="2000" dirty="0"/>
              <a:t>Create </a:t>
            </a:r>
            <a:r>
              <a:rPr lang="en-US" sz="2000" dirty="0" err="1"/>
              <a:t>savepoint</a:t>
            </a:r>
            <a:r>
              <a:rPr lang="en-US" sz="2000" dirty="0"/>
              <a:t> during begin(line 3)</a:t>
            </a:r>
          </a:p>
          <a:p>
            <a:pPr marL="685800" lvl="1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</a:pPr>
            <a:r>
              <a:rPr lang="en-US" sz="2000" dirty="0"/>
              <a:t>Rollback to </a:t>
            </a:r>
            <a:r>
              <a:rPr lang="en-US" sz="2000" dirty="0" err="1"/>
              <a:t>savepoint</a:t>
            </a:r>
            <a:r>
              <a:rPr lang="en-US" sz="2000" dirty="0"/>
              <a:t> logs do not match(line 16, 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4457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D50C-0FE9-4142-AB6C-6DFCB772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Faulty Coordinator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18E1C-8C5C-4D65-842B-B1B822D32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677313" cy="5248622"/>
          </a:xfrm>
        </p:spPr>
        <p:txBody>
          <a:bodyPr>
            <a:normAutofit/>
          </a:bodyPr>
          <a:lstStyle/>
          <a:p>
            <a:r>
              <a:rPr lang="en-US" sz="2400" dirty="0"/>
              <a:t>Coordinator returns erroneous results: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Verify correctness of results returned by all replicas</a:t>
            </a:r>
          </a:p>
          <a:p>
            <a:r>
              <a:rPr lang="en-US" sz="2400" dirty="0"/>
              <a:t>Coordinator fails to return results: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Selects a new coordinator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Re execute previously executed operations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If the results do not match, rollback and abort</a:t>
            </a:r>
          </a:p>
          <a:p>
            <a:r>
              <a:rPr lang="en-US" sz="2200" dirty="0"/>
              <a:t>At commit time, still verify the sequence of operation is same that the replica has executed</a:t>
            </a:r>
          </a:p>
        </p:txBody>
      </p:sp>
    </p:spTree>
    <p:extLst>
      <p:ext uri="{BB962C8B-B14F-4D97-AF65-F5344CB8AC3E}">
        <p14:creationId xmlns:p14="http://schemas.microsoft.com/office/powerpoint/2010/main" val="2786656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711C0-E9F6-4DA1-9778-6DEBC23E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C3358-2C39-415F-86B1-BEF5B0A49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Byzantium, a protocol for BFT database replication that provides SI semantics</a:t>
            </a:r>
          </a:p>
          <a:p>
            <a:r>
              <a:rPr lang="en-US" dirty="0"/>
              <a:t>Byzantium improves performance by allowing concurrent transactions</a:t>
            </a:r>
          </a:p>
          <a:p>
            <a:r>
              <a:rPr lang="en-US" dirty="0"/>
              <a:t> Takes advantage of weaker SI semantics to avoid running every database operation through the expensive PBFT protocol</a:t>
            </a:r>
          </a:p>
        </p:txBody>
      </p:sp>
    </p:spTree>
    <p:extLst>
      <p:ext uri="{BB962C8B-B14F-4D97-AF65-F5344CB8AC3E}">
        <p14:creationId xmlns:p14="http://schemas.microsoft.com/office/powerpoint/2010/main" val="1797717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A8AD-161B-4BAB-B79E-74BB8B44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40F4-D706-4E04-B31C-48647FDA0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166739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BYZANTIUM?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BYZANTIUM IS A DATABASE REPLICATION MIDDLEWARE WHICH IS BYZANTINE FAULT TOLERANT AND PROVIDES SNAPSHOT ISOLATION SEMANTICS.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0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BYZANTIUM?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DATABASES ARE A KEY COMPONENT OF ANY MODERN SYSTEM (ECOMMERCE, BANKING, ETC.)</a:t>
            </a:r>
          </a:p>
          <a:p>
            <a:r>
              <a:rPr lang="en-US" dirty="0"/>
              <a:t>DATABASES CAN HAVE HARDWARE / SOFTWARE / MACLICIOUS ATTACKS.</a:t>
            </a:r>
          </a:p>
          <a:p>
            <a:r>
              <a:rPr lang="en-US" dirty="0"/>
              <a:t>DESPITE OF THESE ISSUES, A DATABASE SYSTEM MUST CONTINUE TO PROVIDE CORRECT RESULTS AND RECOVER FROM ANY FAULTS.</a:t>
            </a:r>
          </a:p>
          <a:p>
            <a:r>
              <a:rPr lang="en-US" dirty="0"/>
              <a:t>IT HAS BEEN SHOWN IN STUDY THAT MAJORITY OF BUGS IN TOP THREE DB SYSTEMS RESULT IN NON-CRASH FAILURE.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24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BYZANTIUM OVER OTHERS?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ALLOWS INCREASED CONCURRENCY.</a:t>
            </a:r>
          </a:p>
          <a:p>
            <a:endParaRPr lang="en-US" dirty="0"/>
          </a:p>
          <a:p>
            <a:r>
              <a:rPr lang="en-US" dirty="0"/>
              <a:t>DOES NOT RELY ON ANY CENTRALIZED COMPONENT.</a:t>
            </a:r>
          </a:p>
          <a:p>
            <a:endParaRPr lang="en-US" dirty="0"/>
          </a:p>
          <a:p>
            <a:r>
              <a:rPr lang="en-US" dirty="0"/>
              <a:t>CAN BE USED WITH ANY OFF-THE-SHELF DATABASE SYSTEM.</a:t>
            </a:r>
          </a:p>
          <a:p>
            <a:endParaRPr lang="en-US" dirty="0"/>
          </a:p>
          <a:p>
            <a:r>
              <a:rPr lang="en-US" dirty="0"/>
              <a:t>IS BUILT ON TOP OF AN EXISTING BFT LIBRARY.</a:t>
            </a:r>
          </a:p>
        </p:txBody>
      </p:sp>
    </p:spTree>
    <p:extLst>
      <p:ext uri="{BB962C8B-B14F-4D97-AF65-F5344CB8AC3E}">
        <p14:creationId xmlns:p14="http://schemas.microsoft.com/office/powerpoint/2010/main" val="647752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TRADITIONAL REPLICATION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ASSUME REPLICAS FAIL BY CRASHING.</a:t>
            </a:r>
          </a:p>
          <a:p>
            <a:endParaRPr lang="en-US" dirty="0"/>
          </a:p>
          <a:p>
            <a:r>
              <a:rPr lang="en-US" dirty="0"/>
              <a:t>SO THEY DO NOT WORK WELL IN CASE WHERE THE NODES CONTINUE TO OPERATE BUT PROVIDE INCORRECT RESULTS.</a:t>
            </a:r>
          </a:p>
          <a:p>
            <a:endParaRPr lang="en-US" dirty="0"/>
          </a:p>
          <a:p>
            <a:r>
              <a:rPr lang="en-US" dirty="0"/>
              <a:t>THIS IS WHY THERE IS A NEED FOR BYZANTINE FAULT TOLERANT REPLICATION MECHANISM.</a:t>
            </a:r>
          </a:p>
        </p:txBody>
      </p:sp>
    </p:spTree>
    <p:extLst>
      <p:ext uri="{BB962C8B-B14F-4D97-AF65-F5344CB8AC3E}">
        <p14:creationId xmlns:p14="http://schemas.microsoft.com/office/powerpoint/2010/main" val="11680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BYZANTIUM DOES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AIMS FOR THE WEAKER SEMANTICS THAN TRADITIONAL BFT REPLICATION APPROACHES (1-COPY SERIALIZABILITY)</a:t>
            </a:r>
          </a:p>
          <a:p>
            <a:r>
              <a:rPr lang="en-US" dirty="0"/>
              <a:t>BYZANTIUM USES SNAPSHOT ISOLATION WHICH IS A WEAKER FORM OF SEMANTICS WHICH IS SUPPORTED BY MOST COMMERCIAL DATABASES (ORACLE, MICROSOFT SQL SERVER, ETC.)</a:t>
            </a:r>
          </a:p>
          <a:p>
            <a:r>
              <a:rPr lang="en-US" dirty="0"/>
              <a:t>THE DESIGN MINIMIZES THE NUMBER OF OPERATIONS NEEDED TO EXECUTE THE 3-PHASE MANAGEMENT PROTOCOL THAT BFT REPLICATION USES TO TOTALLY ORDER REQUESTS.</a:t>
            </a:r>
          </a:p>
          <a:p>
            <a:r>
              <a:rPr lang="en-US" dirty="0"/>
              <a:t>ALLOWS CONCURRENT TRANSACTIONS TO EXECUTE IN DIFFERENT REPLICAS, TO INCREASE CONCURRENCY.</a:t>
            </a:r>
          </a:p>
        </p:txBody>
      </p:sp>
    </p:spTree>
    <p:extLst>
      <p:ext uri="{BB962C8B-B14F-4D97-AF65-F5344CB8AC3E}">
        <p14:creationId xmlns:p14="http://schemas.microsoft.com/office/powerpoint/2010/main" val="195975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PBFT STATE MACHINE REPLICATION ALGORITHM (Practical byzantine fault tolerance </a:t>
            </a:r>
            <a:r>
              <a:rPr lang="mr-IN" dirty="0"/>
              <a:t>–</a:t>
            </a:r>
            <a:r>
              <a:rPr lang="en-US" dirty="0"/>
              <a:t> MIT)</a:t>
            </a:r>
          </a:p>
          <a:p>
            <a:r>
              <a:rPr lang="en-US" dirty="0"/>
              <a:t>ASSUME THAT OUT OF N = 3F + 1 REPLICAS, AT MOST F NODES ARE FAULTY.</a:t>
            </a:r>
          </a:p>
        </p:txBody>
      </p:sp>
    </p:spTree>
    <p:extLst>
      <p:ext uri="{BB962C8B-B14F-4D97-AF65-F5344CB8AC3E}">
        <p14:creationId xmlns:p14="http://schemas.microsoft.com/office/powerpoint/2010/main" val="105839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DATABASE, STATE IS MODIFIED BY APPLYING INSTRUCTIONS.</a:t>
            </a:r>
          </a:p>
          <a:p>
            <a:r>
              <a:rPr lang="en-US" dirty="0"/>
              <a:t>BEGIN -&gt; RWRWRRWWRRRW -&gt; COMMIT/ROLLBACK.</a:t>
            </a:r>
          </a:p>
          <a:p>
            <a:r>
              <a:rPr lang="en-US" dirty="0"/>
              <a:t>DIFFERENT SEMANTICS (ISOLATION LEVELS) HAVE BEEN DEFINED FOR DATABASE SYSTEMS WHICH ALLOWS HIGH PERFORMANCE WHEN FULL SERIALIZABILITY IS NOT REQUIRED.</a:t>
            </a:r>
          </a:p>
          <a:p>
            <a:r>
              <a:rPr lang="en-US" dirty="0"/>
              <a:t>IN SNAPSHOT ISOLATION, A TRANSACTION LOGICALLY EXECUTES IN A SNAPSHOT AND CAN COMMIT ONLY IF NO WRITE CONFLICT OCCURS WITH ANY OTHER CONCURRENT TRANSACTION.</a:t>
            </a:r>
          </a:p>
        </p:txBody>
      </p:sp>
    </p:spTree>
    <p:extLst>
      <p:ext uri="{BB962C8B-B14F-4D97-AF65-F5344CB8AC3E}">
        <p14:creationId xmlns:p14="http://schemas.microsoft.com/office/powerpoint/2010/main" val="121006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ENFORCING SERIALIZABILITY, IF A TRANSACTION WRITES A DATA ITEM. ANOTHER TRANSACTION THAT IS READING THE SAME ITEM CANNOT EXECUTE.</a:t>
            </a:r>
          </a:p>
          <a:p>
            <a:r>
              <a:rPr lang="en-US" dirty="0"/>
              <a:t>BUT WITH BYZANTIUM’S SNAPSHOT ISOLATION, ONLY WRITE-WRITE CONFLICTS ARE NEEDED TO BE AVOIDED.</a:t>
            </a:r>
          </a:p>
          <a:p>
            <a:r>
              <a:rPr lang="en-US" dirty="0"/>
              <a:t>THIS ALLOWS INCREASED CONCURRENCY AND THUS, HIGH PERFORMANCE.</a:t>
            </a:r>
          </a:p>
        </p:txBody>
      </p:sp>
    </p:spTree>
    <p:extLst>
      <p:ext uri="{BB962C8B-B14F-4D97-AF65-F5344CB8AC3E}">
        <p14:creationId xmlns:p14="http://schemas.microsoft.com/office/powerpoint/2010/main" val="36544526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78</TotalTime>
  <Words>564</Words>
  <Application>Microsoft Office PowerPoint</Application>
  <PresentationFormat>Widescreen</PresentationFormat>
  <Paragraphs>64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Constantia</vt:lpstr>
      <vt:lpstr>Franklin Gothic Book</vt:lpstr>
      <vt:lpstr>Mangal</vt:lpstr>
      <vt:lpstr>Wingdings</vt:lpstr>
      <vt:lpstr>Atlas</vt:lpstr>
      <vt:lpstr>Byzantium:  Byzantine-Fault-Tolerant Database Replication Providing Snapshot Isolation </vt:lpstr>
      <vt:lpstr>WHAT IS BYZANTIUM?</vt:lpstr>
      <vt:lpstr>WHY BYZANTIUM?</vt:lpstr>
      <vt:lpstr>WHY BYZANTIUM OVER OTHERS?</vt:lpstr>
      <vt:lpstr>TRADITIONAL REPLICATION SYSTEMS</vt:lpstr>
      <vt:lpstr>HOW BYZANTIUM DOES IT?</vt:lpstr>
      <vt:lpstr>OVERVIEW OF THE SOLUTION</vt:lpstr>
      <vt:lpstr>DATABASE MODEL</vt:lpstr>
      <vt:lpstr>PowerPoint Presentation</vt:lpstr>
      <vt:lpstr>SYSTEM ARCHITECTURE</vt:lpstr>
      <vt:lpstr>PowerPoint Presentation</vt:lpstr>
      <vt:lpstr>PowerPoint Presentation</vt:lpstr>
      <vt:lpstr>Handling Faulty Coordinator</vt:lpstr>
      <vt:lpstr>Conclusion</vt:lpstr>
      <vt:lpstr>Thankyou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Byzantium: Byzantine-Fault-Tolerant Database Replication Providing Snapshot Isolation </dc:title>
  <dc:creator>Saurabh Mithe</dc:creator>
  <cp:lastModifiedBy>Shantanu Deshmukh</cp:lastModifiedBy>
  <cp:revision>8</cp:revision>
  <dcterms:created xsi:type="dcterms:W3CDTF">2017-11-14T23:37:08Z</dcterms:created>
  <dcterms:modified xsi:type="dcterms:W3CDTF">2017-11-15T02:39:18Z</dcterms:modified>
</cp:coreProperties>
</file>