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6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Impossibility Result in leader election for anonymous 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anonymous 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anonymous ring is a ring of processors where no processor has a unique identifier.</a:t>
            </a:r>
          </a:p>
          <a:p>
            <a:r>
              <a:rPr lang="en-US" dirty="0" smtClean="0"/>
              <a:t>A uniform anonymous ring implies that every processor in the ring has the same state machine that it independent of the number of processors n in the ring.</a:t>
            </a:r>
          </a:p>
          <a:p>
            <a:r>
              <a:rPr lang="en-US" dirty="0" smtClean="0"/>
              <a:t>The neighboring processors can only be identified as a processor as the left processor and the right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 (k=0)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there be k rounds.</a:t>
            </a:r>
          </a:p>
          <a:p>
            <a:r>
              <a:rPr lang="en-US" dirty="0" smtClean="0"/>
              <a:t>For initial round k = 0, all the </a:t>
            </a:r>
            <a:br>
              <a:rPr lang="en-US" dirty="0" smtClean="0"/>
            </a:br>
            <a:r>
              <a:rPr lang="en-US" dirty="0" smtClean="0"/>
              <a:t>processors begin in the same initial state.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43485B0-382E-446E-B0D5-BD6C4782C60F}"/>
              </a:ext>
            </a:extLst>
          </p:cNvPr>
          <p:cNvSpPr/>
          <p:nvPr/>
        </p:nvSpPr>
        <p:spPr>
          <a:xfrm>
            <a:off x="7595626" y="2616853"/>
            <a:ext cx="2310654" cy="2299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E468199-C65F-4C16-A25D-AE15C071C939}"/>
              </a:ext>
            </a:extLst>
          </p:cNvPr>
          <p:cNvSpPr/>
          <p:nvPr/>
        </p:nvSpPr>
        <p:spPr>
          <a:xfrm>
            <a:off x="8448394" y="2347914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0DA5A15-967F-4967-B9A3-20AC49335F9A}"/>
              </a:ext>
            </a:extLst>
          </p:cNvPr>
          <p:cNvSpPr/>
          <p:nvPr/>
        </p:nvSpPr>
        <p:spPr>
          <a:xfrm>
            <a:off x="9603721" y="3455054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EC9FE8B-CED4-404D-B8FE-CF73CFFC4BB5}"/>
              </a:ext>
            </a:extLst>
          </p:cNvPr>
          <p:cNvSpPr/>
          <p:nvPr/>
        </p:nvSpPr>
        <p:spPr>
          <a:xfrm>
            <a:off x="7293067" y="3455054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F6E1AB1-2A74-4CD0-844C-605D346FE323}"/>
              </a:ext>
            </a:extLst>
          </p:cNvPr>
          <p:cNvSpPr/>
          <p:nvPr/>
        </p:nvSpPr>
        <p:spPr>
          <a:xfrm>
            <a:off x="8448394" y="4604776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(k-1)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all the processors are in the </a:t>
            </a:r>
            <a:br>
              <a:rPr lang="en-US" dirty="0" smtClean="0"/>
            </a:br>
            <a:r>
              <a:rPr lang="en-US" dirty="0" smtClean="0"/>
              <a:t>same state in round k-1, they send the</a:t>
            </a:r>
            <a:br>
              <a:rPr lang="en-US" dirty="0" smtClean="0"/>
            </a:br>
            <a:r>
              <a:rPr lang="en-US" dirty="0" smtClean="0"/>
              <a:t>same message M(L) to their left processor,</a:t>
            </a:r>
            <a:br>
              <a:rPr lang="en-US" dirty="0" smtClean="0"/>
            </a:br>
            <a:r>
              <a:rPr lang="en-US" dirty="0" smtClean="0"/>
              <a:t>and message M(R) to the right processor.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5B6E42-4C18-471E-A133-FA79C5BD5C21}"/>
              </a:ext>
            </a:extLst>
          </p:cNvPr>
          <p:cNvSpPr/>
          <p:nvPr/>
        </p:nvSpPr>
        <p:spPr>
          <a:xfrm>
            <a:off x="7601228" y="2674002"/>
            <a:ext cx="2310654" cy="2299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D461434-9223-491E-938E-2A21A459DD63}"/>
              </a:ext>
            </a:extLst>
          </p:cNvPr>
          <p:cNvSpPr/>
          <p:nvPr/>
        </p:nvSpPr>
        <p:spPr>
          <a:xfrm>
            <a:off x="8453996" y="2405063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BF18DFF-B50B-468B-91E7-102134E9358A}"/>
              </a:ext>
            </a:extLst>
          </p:cNvPr>
          <p:cNvSpPr/>
          <p:nvPr/>
        </p:nvSpPr>
        <p:spPr>
          <a:xfrm>
            <a:off x="9609323" y="3512203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60EB43E-760F-4165-8403-9224972436FE}"/>
              </a:ext>
            </a:extLst>
          </p:cNvPr>
          <p:cNvSpPr/>
          <p:nvPr/>
        </p:nvSpPr>
        <p:spPr>
          <a:xfrm>
            <a:off x="7298669" y="3512203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E7D421C-44C1-4E13-8A5A-20F93D660097}"/>
              </a:ext>
            </a:extLst>
          </p:cNvPr>
          <p:cNvSpPr/>
          <p:nvPr/>
        </p:nvSpPr>
        <p:spPr>
          <a:xfrm>
            <a:off x="8453996" y="4661925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C498126-0342-44BF-B8D2-63CB44325C53}"/>
              </a:ext>
            </a:extLst>
          </p:cNvPr>
          <p:cNvCxnSpPr>
            <a:cxnSpLocks/>
          </p:cNvCxnSpPr>
          <p:nvPr/>
        </p:nvCxnSpPr>
        <p:spPr>
          <a:xfrm flipV="1">
            <a:off x="9031658" y="4055232"/>
            <a:ext cx="550209" cy="5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2EA3153-CD8F-45E3-9FF3-486495276513}"/>
              </a:ext>
            </a:extLst>
          </p:cNvPr>
          <p:cNvCxnSpPr>
            <a:cxnSpLocks/>
          </p:cNvCxnSpPr>
          <p:nvPr/>
        </p:nvCxnSpPr>
        <p:spPr>
          <a:xfrm flipH="1">
            <a:off x="9168088" y="4221364"/>
            <a:ext cx="536903" cy="5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D0F018F-87C4-4750-8E18-4491D5DF2F14}"/>
              </a:ext>
            </a:extLst>
          </p:cNvPr>
          <p:cNvCxnSpPr>
            <a:cxnSpLocks/>
          </p:cNvCxnSpPr>
          <p:nvPr/>
        </p:nvCxnSpPr>
        <p:spPr>
          <a:xfrm flipV="1">
            <a:off x="7801464" y="2871080"/>
            <a:ext cx="550209" cy="5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7F1B632-B28E-4354-87DD-0E303F6460CF}"/>
              </a:ext>
            </a:extLst>
          </p:cNvPr>
          <p:cNvCxnSpPr>
            <a:cxnSpLocks/>
          </p:cNvCxnSpPr>
          <p:nvPr/>
        </p:nvCxnSpPr>
        <p:spPr>
          <a:xfrm flipH="1">
            <a:off x="7937894" y="3037212"/>
            <a:ext cx="536903" cy="5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74E1C40-C2CE-4993-BB39-DCAAB1882E28}"/>
              </a:ext>
            </a:extLst>
          </p:cNvPr>
          <p:cNvCxnSpPr>
            <a:cxnSpLocks/>
          </p:cNvCxnSpPr>
          <p:nvPr/>
        </p:nvCxnSpPr>
        <p:spPr>
          <a:xfrm flipH="1" flipV="1">
            <a:off x="7801464" y="4213648"/>
            <a:ext cx="543376" cy="48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BA5A665-A450-476F-8468-CE63BC662B14}"/>
              </a:ext>
            </a:extLst>
          </p:cNvPr>
          <p:cNvCxnSpPr>
            <a:cxnSpLocks/>
          </p:cNvCxnSpPr>
          <p:nvPr/>
        </p:nvCxnSpPr>
        <p:spPr>
          <a:xfrm>
            <a:off x="7953723" y="4070312"/>
            <a:ext cx="578505" cy="49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46EE853-7262-4D38-9DF4-A11D58740599}"/>
              </a:ext>
            </a:extLst>
          </p:cNvPr>
          <p:cNvCxnSpPr>
            <a:cxnSpLocks/>
          </p:cNvCxnSpPr>
          <p:nvPr/>
        </p:nvCxnSpPr>
        <p:spPr>
          <a:xfrm flipH="1" flipV="1">
            <a:off x="8974227" y="3040172"/>
            <a:ext cx="543376" cy="48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CB89F7F-A423-41A5-9449-E826D8F3550E}"/>
              </a:ext>
            </a:extLst>
          </p:cNvPr>
          <p:cNvCxnSpPr>
            <a:cxnSpLocks/>
          </p:cNvCxnSpPr>
          <p:nvPr/>
        </p:nvCxnSpPr>
        <p:spPr>
          <a:xfrm>
            <a:off x="9126486" y="2896836"/>
            <a:ext cx="578505" cy="49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(K)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07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next round k,</a:t>
            </a:r>
            <a:br>
              <a:rPr lang="en-US" dirty="0" smtClean="0"/>
            </a:br>
            <a:r>
              <a:rPr lang="en-US" dirty="0" smtClean="0"/>
              <a:t>all the processors receive the</a:t>
            </a:r>
            <a:br>
              <a:rPr lang="en-US" dirty="0" smtClean="0"/>
            </a:br>
            <a:r>
              <a:rPr lang="en-US" dirty="0" smtClean="0"/>
              <a:t>messages sent by their neighbor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previous round.</a:t>
            </a:r>
          </a:p>
          <a:p>
            <a:r>
              <a:rPr lang="en-US" dirty="0" smtClean="0"/>
              <a:t>So every processor receives message M(R)</a:t>
            </a:r>
            <a:br>
              <a:rPr lang="en-US" dirty="0" smtClean="0"/>
            </a:br>
            <a:r>
              <a:rPr lang="en-US" dirty="0" smtClean="0"/>
              <a:t>from their left edge and message M(L)</a:t>
            </a:r>
            <a:br>
              <a:rPr lang="en-US" dirty="0" smtClean="0"/>
            </a:br>
            <a:r>
              <a:rPr lang="en-US" dirty="0" smtClean="0"/>
              <a:t>from their right edge.</a:t>
            </a:r>
          </a:p>
          <a:p>
            <a:r>
              <a:rPr lang="en-US" dirty="0" smtClean="0"/>
              <a:t>Thus, all the processors receive exactly the same</a:t>
            </a:r>
            <a:br>
              <a:rPr lang="en-US" dirty="0" smtClean="0"/>
            </a:br>
            <a:r>
              <a:rPr lang="en-US" dirty="0" smtClean="0"/>
              <a:t>message in the final round k because they execute</a:t>
            </a:r>
            <a:br>
              <a:rPr lang="en-US" dirty="0" smtClean="0"/>
            </a:br>
            <a:r>
              <a:rPr lang="en-US" dirty="0" smtClean="0"/>
              <a:t>the same program, and end up in the same state.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E255AF9-E1E8-4263-8DD4-C64D5A141DE1}"/>
              </a:ext>
            </a:extLst>
          </p:cNvPr>
          <p:cNvSpPr/>
          <p:nvPr/>
        </p:nvSpPr>
        <p:spPr>
          <a:xfrm>
            <a:off x="7661015" y="2738996"/>
            <a:ext cx="2310654" cy="2299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6D859C7-0AC0-46C0-9057-2958E21745D0}"/>
              </a:ext>
            </a:extLst>
          </p:cNvPr>
          <p:cNvSpPr/>
          <p:nvPr/>
        </p:nvSpPr>
        <p:spPr>
          <a:xfrm>
            <a:off x="8513783" y="2470057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67DCD12-7B1F-41AE-9850-94C35C4D200F}"/>
              </a:ext>
            </a:extLst>
          </p:cNvPr>
          <p:cNvSpPr/>
          <p:nvPr/>
        </p:nvSpPr>
        <p:spPr>
          <a:xfrm>
            <a:off x="9669110" y="3577197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DD010E4-D24F-4E98-B489-7218F9B440DD}"/>
              </a:ext>
            </a:extLst>
          </p:cNvPr>
          <p:cNvSpPr/>
          <p:nvPr/>
        </p:nvSpPr>
        <p:spPr>
          <a:xfrm>
            <a:off x="7358456" y="3577197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8478650-C556-458E-8461-8FC5350E515B}"/>
              </a:ext>
            </a:extLst>
          </p:cNvPr>
          <p:cNvSpPr/>
          <p:nvPr/>
        </p:nvSpPr>
        <p:spPr>
          <a:xfrm>
            <a:off x="8513783" y="4726919"/>
            <a:ext cx="605118" cy="6230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8085719" y="2192708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ML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11585851" y="435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86938" y="414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8997780" y="2190158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</a:t>
            </a:r>
            <a:r>
              <a:rPr lang="en-US" sz="1050" dirty="0" smtClean="0"/>
              <a:t>R</a:t>
            </a:r>
            <a:endParaRPr lang="en-US" sz="1050" dirty="0"/>
          </a:p>
        </p:txBody>
      </p:sp>
      <p:sp>
        <p:nvSpPr>
          <p:cNvPr id="51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6970734" y="3258359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MR</a:t>
            </a:r>
            <a:endParaRPr lang="en-US" sz="1050" dirty="0"/>
          </a:p>
        </p:txBody>
      </p:sp>
      <p:sp>
        <p:nvSpPr>
          <p:cNvPr id="52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6964964" y="3966318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ML</a:t>
            </a:r>
            <a:endParaRPr lang="en-US" sz="1050" dirty="0"/>
          </a:p>
        </p:txBody>
      </p:sp>
      <p:sp>
        <p:nvSpPr>
          <p:cNvPr id="53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8135420" y="5200421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MR</a:t>
            </a:r>
            <a:endParaRPr lang="en-US" sz="1050" dirty="0"/>
          </a:p>
        </p:txBody>
      </p:sp>
      <p:sp>
        <p:nvSpPr>
          <p:cNvPr id="54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8857573" y="5200421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ML</a:t>
            </a:r>
            <a:endParaRPr lang="en-US" sz="1050" dirty="0"/>
          </a:p>
        </p:txBody>
      </p:sp>
      <p:sp>
        <p:nvSpPr>
          <p:cNvPr id="55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10053472" y="3251933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ML</a:t>
            </a:r>
            <a:endParaRPr lang="en-US" sz="1050" dirty="0"/>
          </a:p>
        </p:txBody>
      </p:sp>
      <p:sp>
        <p:nvSpPr>
          <p:cNvPr id="56" name="Scroll: Vertical 10">
            <a:extLst>
              <a:ext uri="{FF2B5EF4-FFF2-40B4-BE49-F238E27FC236}">
                <a16:creationId xmlns:a16="http://schemas.microsoft.com/office/drawing/2014/main" xmlns="" id="{437C286B-EC90-4CD5-AE35-41E426C27DFD}"/>
              </a:ext>
            </a:extLst>
          </p:cNvPr>
          <p:cNvSpPr/>
          <p:nvPr/>
        </p:nvSpPr>
        <p:spPr>
          <a:xfrm>
            <a:off x="10053472" y="4039497"/>
            <a:ext cx="608478" cy="467849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620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at the end of any state, if a processor announces itself as leader by entering</a:t>
            </a:r>
            <a:br>
              <a:rPr lang="en-US" dirty="0" smtClean="0"/>
            </a:br>
            <a:r>
              <a:rPr lang="en-US" dirty="0" smtClean="0"/>
              <a:t>an elected state, all other processors will go in the same state, and thus, every processor</a:t>
            </a:r>
            <a:br>
              <a:rPr lang="en-US" dirty="0" smtClean="0"/>
            </a:br>
            <a:r>
              <a:rPr lang="en-US" dirty="0" smtClean="0"/>
              <a:t>will be a leader.</a:t>
            </a:r>
          </a:p>
          <a:p>
            <a:r>
              <a:rPr lang="en-US" dirty="0" smtClean="0"/>
              <a:t>Thus, no single processor can be a leader in an anonymous ring.</a:t>
            </a:r>
          </a:p>
        </p:txBody>
      </p:sp>
    </p:spTree>
    <p:extLst>
      <p:ext uri="{BB962C8B-B14F-4D97-AF65-F5344CB8AC3E}">
        <p14:creationId xmlns:p14="http://schemas.microsoft.com/office/powerpoint/2010/main" val="7042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158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Impossibility Result in leader election for anonymous rings</vt:lpstr>
      <vt:lpstr>What is an anonymous ring?</vt:lpstr>
      <vt:lpstr>Initial State (k=0)</vt:lpstr>
      <vt:lpstr>State (k-1)</vt:lpstr>
      <vt:lpstr>STATE (K)</vt:lpstr>
      <vt:lpstr>CONCLUSION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Impossibility Result in leader election for anonymous rings</dc:title>
  <dc:creator>Saurabh Mithe</dc:creator>
  <cp:lastModifiedBy>Saurabh Mithe</cp:lastModifiedBy>
  <cp:revision>4</cp:revision>
  <dcterms:created xsi:type="dcterms:W3CDTF">2017-10-03T21:07:56Z</dcterms:created>
  <dcterms:modified xsi:type="dcterms:W3CDTF">2017-10-03T21:41:30Z</dcterms:modified>
</cp:coreProperties>
</file>