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58BF-5E3A-4811-B791-3537E5F14C3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1CF65-329B-4FC0-BD81-F7BF02420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41CC-6075-4FE4-9FF3-D2DD3E5C3D77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005-2524-41A9-A300-13C496052CAD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5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75A-49B6-4E0B-8D7F-CE8D920BEAFD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91F-7347-4431-97AD-C01C892A47C1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9DAC-F3BF-4AE7-BE2E-9341E5DDBCD3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4086-DDDF-4A3E-B65E-529ECDF388F6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13FC-6062-41F3-9506-42D77E50035C}" type="datetime1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2EA7-AD0C-46EE-A861-FB9E38FE8195}" type="datetime1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8AD-DB7D-43DC-886B-B7C39580BEA8}" type="datetime1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12B5-2974-490E-B565-58B5859EF588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1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50B-1ACB-4813-963B-953911775E15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52CB-3723-48DF-99C9-7A3B497FDA91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CS7610  CAPSTONE PROJECT 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OJCS.2023.3251854" TargetMode="External"/><Relationship Id="rId2" Type="http://schemas.openxmlformats.org/officeDocument/2006/relationships/hyperlink" Target="https://doi.org/10.1109/ICCUBEA54992.2022.100110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ICOEI48184.2020.9143001" TargetMode="External"/><Relationship Id="rId4" Type="http://schemas.openxmlformats.org/officeDocument/2006/relationships/hyperlink" Target="https://doi.org/10.1109/ACIT58888.2023.1045379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85335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Blockchain-based Donation Platform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3600" dirty="0">
                <a:latin typeface="Arial Narrow" panose="020B0606020202030204" pitchFamily="34" charset="0"/>
              </a:rPr>
              <a:t>Domain: Cyber Security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 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48" y="4921173"/>
            <a:ext cx="10952813" cy="1655762"/>
          </a:xfrm>
        </p:spPr>
        <p:txBody>
          <a:bodyPr/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Register Number: 24MSP3045</a:t>
            </a:r>
          </a:p>
          <a:p>
            <a:pPr algn="r"/>
            <a:r>
              <a:rPr lang="en-US" dirty="0">
                <a:latin typeface="Arial Narrow" panose="020B0606020202030204" pitchFamily="34" charset="0"/>
              </a:rPr>
              <a:t>Name: Shantanu Vartak</a:t>
            </a:r>
          </a:p>
          <a:p>
            <a:pPr algn="r"/>
            <a:r>
              <a:rPr lang="en-US" dirty="0">
                <a:latin typeface="Arial Narrow" panose="020B0606020202030204" pitchFamily="34" charset="0"/>
              </a:rPr>
              <a:t>Date: 03/04/25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0"/>
            <a:ext cx="7621064" cy="169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7227" y="1816676"/>
            <a:ext cx="3507698" cy="584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Narrow" panose="020B0606020202030204" pitchFamily="34" charset="0"/>
              </a:rPr>
              <a:t>Zeroth Review</a:t>
            </a:r>
            <a:endParaRPr lang="en-IN" sz="3200" b="1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843" y="4781862"/>
            <a:ext cx="4916773" cy="1795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 Narrow" panose="020B0606020202030204" pitchFamily="34" charset="0"/>
              </a:rPr>
              <a:t>Course Code: </a:t>
            </a:r>
            <a:r>
              <a:rPr lang="en-US" dirty="0"/>
              <a:t>CS7610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Course Title: </a:t>
            </a:r>
            <a:r>
              <a:rPr lang="en-US" dirty="0"/>
              <a:t>Capstone Project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Guide Name: </a:t>
            </a:r>
            <a:r>
              <a:rPr lang="en-US" dirty="0">
                <a:latin typeface="Arial Narrow" panose="020B0606020202030204" pitchFamily="34" charset="0"/>
              </a:rPr>
              <a:t>Dr. Shiyamala Gowri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77292" y="6356350"/>
            <a:ext cx="5637415" cy="325384"/>
          </a:xfrm>
        </p:spPr>
        <p:txBody>
          <a:bodyPr/>
          <a:lstStyle/>
          <a:p>
            <a:r>
              <a:rPr lang="en-US" b="1" dirty="0"/>
              <a:t>CS7610</a:t>
            </a:r>
            <a:endParaRPr lang="en-US" b="1" dirty="0">
              <a:latin typeface="Arial Narrow" panose="020B0606020202030204" pitchFamily="34" charset="0"/>
            </a:endParaRPr>
          </a:p>
          <a:p>
            <a:r>
              <a:rPr lang="en-IN" b="1" dirty="0">
                <a:latin typeface="Arial Narrow" panose="020B0606020202030204" pitchFamily="34" charset="0"/>
              </a:rPr>
              <a:t> CAPSTONE PROJECT  , PGP, ICER, VIT Bangalore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7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528763" algn="l"/>
              </a:tabLst>
            </a:pPr>
            <a:r>
              <a:rPr lang="en-US" b="1" dirty="0">
                <a:latin typeface="Arial Narrow" panose="020B0606020202030204" pitchFamily="34" charset="0"/>
              </a:rPr>
              <a:t>Problem Statement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 Intermediaries</a:t>
            </a:r>
          </a:p>
          <a:p>
            <a:r>
              <a:rPr lang="en-US" dirty="0"/>
              <a:t>Lack of Future Proofness</a:t>
            </a:r>
          </a:p>
          <a:p>
            <a:r>
              <a:rPr lang="en-US" dirty="0"/>
              <a:t>Lack of Compliance to Security Best Practices(OWASP TOP 10, NIST CSF)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0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Tech Stack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NextJS </a:t>
            </a:r>
          </a:p>
          <a:p>
            <a:r>
              <a:rPr lang="en-US" dirty="0">
                <a:latin typeface="Arial Narrow" panose="020B0606020202030204" pitchFamily="34" charset="0"/>
              </a:rPr>
              <a:t>Solidity</a:t>
            </a:r>
          </a:p>
          <a:p>
            <a:r>
              <a:rPr lang="en-US" dirty="0">
                <a:latin typeface="Arial Narrow" panose="020B0606020202030204" pitchFamily="34" charset="0"/>
              </a:rPr>
              <a:t>NodeJS + Express.js + Prisma ORM</a:t>
            </a:r>
          </a:p>
          <a:p>
            <a:r>
              <a:rPr lang="en-IN" dirty="0">
                <a:latin typeface="Arial Narrow" panose="020B0606020202030204" pitchFamily="34" charset="0"/>
              </a:rPr>
              <a:t>MongoDB</a:t>
            </a:r>
          </a:p>
          <a:p>
            <a:r>
              <a:rPr lang="en-IN" dirty="0">
                <a:latin typeface="Arial Narrow" panose="020B0606020202030204" pitchFamily="34" charset="0"/>
              </a:rPr>
              <a:t>Ganache (Ethereum </a:t>
            </a:r>
            <a:r>
              <a:rPr lang="en-IN" dirty="0" err="1">
                <a:latin typeface="Arial Narrow" panose="020B0606020202030204" pitchFamily="34" charset="0"/>
              </a:rPr>
              <a:t>Testnet</a:t>
            </a:r>
            <a:r>
              <a:rPr lang="en-IN" dirty="0">
                <a:latin typeface="Arial Narrow" panose="020B0606020202030204" pitchFamily="34" charset="0"/>
              </a:rPr>
              <a:t>)</a:t>
            </a:r>
          </a:p>
          <a:p>
            <a:r>
              <a:rPr lang="en-IN" dirty="0" err="1">
                <a:latin typeface="Arial Narrow" panose="020B0606020202030204" pitchFamily="34" charset="0"/>
              </a:rPr>
              <a:t>Metamask</a:t>
            </a:r>
            <a:r>
              <a:rPr lang="en-IN" dirty="0">
                <a:latin typeface="Arial Narrow" panose="020B0606020202030204" pitchFamily="34" charset="0"/>
              </a:rPr>
              <a:t> Integration</a:t>
            </a:r>
          </a:p>
          <a:p>
            <a:r>
              <a:rPr lang="en-IN" dirty="0">
                <a:latin typeface="Arial Narrow" panose="020B0606020202030204" pitchFamily="34" charset="0"/>
              </a:rPr>
              <a:t>JWT (Authentication)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7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Review of Related Literature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Base Paper:</a:t>
            </a:r>
          </a:p>
          <a:p>
            <a:pPr marL="0" indent="0">
              <a:buNone/>
            </a:pPr>
            <a:r>
              <a:rPr lang="en-US" dirty="0"/>
              <a:t>Swati, J., Nitin, P., Saurabh, P., Parikshit, D., Gitesh, P., &amp; Rahul, S. (2022). Blockchain based Trusted Secure Philanthropy Platform: Crypto-</a:t>
            </a:r>
            <a:r>
              <a:rPr lang="en-US" dirty="0" err="1"/>
              <a:t>GoCharity</a:t>
            </a:r>
            <a:r>
              <a:rPr lang="en-US" dirty="0"/>
              <a:t>. 2022 6th International Conference On Computing, Communication, Control And Automation (ICCUBEA, 1–8. </a:t>
            </a:r>
            <a:r>
              <a:rPr lang="en-US" dirty="0">
                <a:hlinkClick r:id="rId2"/>
              </a:rPr>
              <a:t>https://doi.org/10.1109/ICCUBEA54992.2022.10011026</a:t>
            </a:r>
            <a:endParaRPr lang="en-US" dirty="0"/>
          </a:p>
          <a:p>
            <a:r>
              <a:rPr lang="en-US" b="1" dirty="0">
                <a:latin typeface="Arial Narrow" panose="020B0606020202030204" pitchFamily="34" charset="0"/>
              </a:rPr>
              <a:t>Paper I: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(PDF) Blockchain-Based Decentralized Application: A Survey. (2024). ResearchGate. </a:t>
            </a:r>
            <a:r>
              <a:rPr lang="en-US" dirty="0">
                <a:latin typeface="Arial Narrow" panose="020B0606020202030204" pitchFamily="34" charset="0"/>
                <a:hlinkClick r:id="rId3"/>
              </a:rPr>
              <a:t>https://doi.org/10.1109/OJCS.2023.3251854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Paper II:</a:t>
            </a:r>
          </a:p>
          <a:p>
            <a:pPr marL="0" indent="0">
              <a:buNone/>
            </a:pPr>
            <a:r>
              <a:rPr lang="en-US" sz="2900" dirty="0">
                <a:latin typeface="Arial Narrow" panose="020B0606020202030204" pitchFamily="34" charset="0"/>
              </a:rPr>
              <a:t>(PDF) Blockchain-Based System for End-to-End Donations Monitoring. (n.d.). ResearchGate. </a:t>
            </a:r>
            <a:r>
              <a:rPr lang="en-US" sz="2900" dirty="0">
                <a:latin typeface="Arial Narrow" panose="020B0606020202030204" pitchFamily="34" charset="0"/>
                <a:hlinkClick r:id="rId4"/>
              </a:rPr>
              <a:t>https://doi.org/10.1109/ACIT58888.2023.10453793</a:t>
            </a:r>
            <a:endParaRPr lang="en-US" sz="2900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Paper III:</a:t>
            </a:r>
          </a:p>
          <a:p>
            <a:pPr marL="0" indent="0">
              <a:buNone/>
            </a:pPr>
            <a:r>
              <a:rPr lang="en-US" sz="2900" dirty="0">
                <a:latin typeface="Arial Narrow" panose="020B0606020202030204" pitchFamily="34" charset="0"/>
              </a:rPr>
              <a:t>Singh, A., Rajak, R., Mistry, H., &amp; Raut, P. (2020). Aid, Charity and Donation Tracking System Using Blockchain. 2020 4th International Conference on Trends in Electronics and Informatics (ICOEI)(48184), 457–462. </a:t>
            </a:r>
            <a:r>
              <a:rPr lang="en-US" sz="2900" dirty="0">
                <a:latin typeface="Arial Narrow" panose="020B0606020202030204" pitchFamily="34" charset="0"/>
                <a:hlinkClick r:id="rId5"/>
              </a:rPr>
              <a:t>https://doi.org/10.1109/ICOEI48184.2020.9143001</a:t>
            </a:r>
            <a:endParaRPr lang="en-US" sz="2900" dirty="0">
              <a:latin typeface="Arial Narrow" panose="020B0606020202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1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Impact of the Proposed Research 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as a Transparent Ledger</a:t>
            </a:r>
          </a:p>
          <a:p>
            <a:r>
              <a:rPr lang="en-US" dirty="0"/>
              <a:t>Implementation of Web3.0</a:t>
            </a:r>
          </a:p>
          <a:p>
            <a:r>
              <a:rPr lang="en-US" dirty="0"/>
              <a:t>End-to-End Security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 CAPSTONE PROJECT  , PGP, ICER, VIT Bangalore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2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Blockchain-based Donation Platform Domain: Cyber Security  </vt:lpstr>
      <vt:lpstr>Problem Statement</vt:lpstr>
      <vt:lpstr>Tech Stack</vt:lpstr>
      <vt:lpstr>Review of Related Literature</vt:lpstr>
      <vt:lpstr>Impact of the Proposed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Domain:</dc:title>
  <dc:creator>Angay</dc:creator>
  <cp:lastModifiedBy>Shantanu Vartak</cp:lastModifiedBy>
  <cp:revision>10</cp:revision>
  <dcterms:created xsi:type="dcterms:W3CDTF">2023-11-15T14:09:37Z</dcterms:created>
  <dcterms:modified xsi:type="dcterms:W3CDTF">2025-04-03T09:12:46Z</dcterms:modified>
</cp:coreProperties>
</file>