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5"/>
  </p:notesMasterIdLst>
  <p:sldIdLst>
    <p:sldId id="256" r:id="rId2"/>
    <p:sldId id="269" r:id="rId3"/>
    <p:sldId id="281" r:id="rId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Extreme-Scale </a:t>
            </a:r>
            <a:r>
              <a:rPr lang="en-US" dirty="0" smtClean="0"/>
              <a:t>Infrastructure</a:t>
            </a:r>
            <a:br>
              <a:rPr lang="en-US" dirty="0" smtClean="0"/>
            </a:br>
            <a:r>
              <a:rPr lang="en-US" sz="2800" i="1" dirty="0" smtClean="0"/>
              <a:t>The Role of Modeling and Simulation</a:t>
            </a:r>
            <a:endParaRPr lang="en" sz="2800" i="1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Shantenu Jha, </a:t>
            </a:r>
            <a:r>
              <a:rPr lang="en-US" dirty="0" err="1" smtClean="0"/>
              <a:t>Matteo</a:t>
            </a:r>
            <a:r>
              <a:rPr lang="en-US" dirty="0" smtClean="0"/>
              <a:t> </a:t>
            </a:r>
            <a:r>
              <a:rPr lang="en-US" dirty="0" err="1" smtClean="0"/>
              <a:t>Turilli</a:t>
            </a:r>
            <a:r>
              <a:rPr lang="en-US" dirty="0" smtClean="0"/>
              <a:t>, </a:t>
            </a:r>
          </a:p>
          <a:p>
            <a:r>
              <a:rPr lang="en-US" dirty="0" smtClean="0"/>
              <a:t>Mark </a:t>
            </a:r>
            <a:r>
              <a:rPr lang="en-US" dirty="0" err="1" smtClean="0"/>
              <a:t>Santcroos</a:t>
            </a:r>
            <a:r>
              <a:rPr lang="en-US" dirty="0"/>
              <a:t>, Andre </a:t>
            </a:r>
            <a:r>
              <a:rPr lang="en-US" dirty="0" err="1"/>
              <a:t>Merzky</a:t>
            </a:r>
            <a:endParaRPr lang="en-US" dirty="0"/>
          </a:p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Outline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Distributed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(DEC)?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Explain it is complementary to traditional EC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current approaches to DEC wont work!?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case for NGMW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Discuss and Outline NGMW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for Adaptive Applications and Dynamic Resources</a:t>
            </a: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Based </a:t>
            </a: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of Modeling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A* Conceptual Model for Distributed Application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W* Analytical Model of workload 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with performance and prediction but in this case independent of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P* Conceptual Model for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F* Analytical Model of resource federation/overlay</a:t>
            </a:r>
          </a:p>
          <a:p>
            <a:pPr marL="457200" lvl="1" indent="0">
              <a:buClr>
                <a:srgbClr val="000000"/>
              </a:buClr>
              <a:buSzPct val="100000"/>
              <a:buNone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sz="2000" dirty="0" smtClean="0"/>
              <a:t>Role of Modeling (continued)</a:t>
            </a:r>
          </a:p>
          <a:p>
            <a:pPr marL="800100" lvl="1" indent="-342900"/>
            <a:r>
              <a:rPr lang="en-US" sz="1800" dirty="0" smtClean="0"/>
              <a:t>[A*, W* ]</a:t>
            </a:r>
            <a:r>
              <a:rPr lang="en-US" dirty="0"/>
              <a:t> </a:t>
            </a:r>
            <a:r>
              <a:rPr lang="en-US" dirty="0" smtClean="0"/>
              <a:t>and [</a:t>
            </a:r>
            <a:r>
              <a:rPr lang="en-US" dirty="0" smtClean="0"/>
              <a:t>P*, F*] --- explain the symmetry </a:t>
            </a:r>
          </a:p>
          <a:p>
            <a:pPr marL="344488" indent="-342900"/>
            <a:r>
              <a:rPr lang="en-US" sz="2000" dirty="0" smtClean="0"/>
              <a:t>Role of Simulation</a:t>
            </a:r>
          </a:p>
          <a:p>
            <a:pPr marL="800100" lvl="1" indent="-342900"/>
            <a:r>
              <a:rPr lang="en-US" sz="1800" dirty="0" smtClean="0"/>
              <a:t>If we federate a given set of resources {R}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of resources {R} we need to get this [C] with well-defined probability distribution</a:t>
            </a:r>
          </a:p>
          <a:p>
            <a:pPr marL="800100" lvl="1" indent="-342900"/>
            <a:r>
              <a:rPr lang="en-US" sz="1800" dirty="0" smtClean="0"/>
              <a:t>Given an application model, what is the workload (</a:t>
            </a:r>
            <a:r>
              <a:rPr lang="en-US" sz="1800" dirty="0" err="1" smtClean="0"/>
              <a:t>ie</a:t>
            </a:r>
            <a:r>
              <a:rPr lang="en-US" sz="1800" dirty="0" smtClean="0"/>
              <a:t> performance), independent of the underlying resources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85771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1602</TotalTime>
  <Words>223</Words>
  <Application>Microsoft Macintosh PowerPoint</Application>
  <PresentationFormat>On-screen Show (4:3)</PresentationFormat>
  <Paragraphs>28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RU_Template_Verdana_G</vt:lpstr>
      <vt:lpstr>Next Generation Middleware for Distributed Extreme-Scale Infrastructure The Role of Modeling and Simulation</vt:lpstr>
      <vt:lpstr>Outline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164</cp:revision>
  <dcterms:modified xsi:type="dcterms:W3CDTF">2013-08-31T16:54:43Z</dcterms:modified>
</cp:coreProperties>
</file>