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6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4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4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2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29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1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1C64-2D68-405F-8D1E-602C1EE45F59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9A60-D8A4-4FBF-AB0A-F7D41FEE1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0" y="702122"/>
            <a:ext cx="3919297" cy="1827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30" y="647196"/>
            <a:ext cx="2766350" cy="1868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41" y="1236943"/>
            <a:ext cx="1309882" cy="1278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84" y="1236943"/>
            <a:ext cx="1309881" cy="127848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106527" y="4926350"/>
            <a:ext cx="846130" cy="439965"/>
            <a:chOff x="10542582" y="4412543"/>
            <a:chExt cx="846130" cy="4399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2582" y="4416437"/>
              <a:ext cx="404163" cy="4360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85410" y="4412543"/>
              <a:ext cx="403302" cy="439965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t="21084" b="14761"/>
          <a:stretch/>
        </p:blipFill>
        <p:spPr>
          <a:xfrm>
            <a:off x="10115443" y="5461057"/>
            <a:ext cx="850921" cy="520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6527" y="3985715"/>
            <a:ext cx="868755" cy="8458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6028" y="4743619"/>
            <a:ext cx="1032039" cy="793876"/>
          </a:xfrm>
          <a:prstGeom prst="rect">
            <a:avLst/>
          </a:prstGeom>
        </p:spPr>
      </p:pic>
      <p:pic>
        <p:nvPicPr>
          <p:cNvPr id="1028" name="Picture 4" descr="Drowsiness Detection based on Eye Movement, Yawn Detect ...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5" r="5958" b="12761"/>
          <a:stretch/>
        </p:blipFill>
        <p:spPr bwMode="auto">
          <a:xfrm>
            <a:off x="3616885" y="4044031"/>
            <a:ext cx="2665292" cy="15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xternal-content.duckduckgo.com/iu/?u=http%3A%2F%2Fwww.sparkshop.co.nz%2Fimages%2Fparts%2F22-116.jpg&amp;f=1&amp;nofb=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1" y="4557370"/>
            <a:ext cx="1146350" cy="7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CD TO 7-SEGMENT DISPLAY DECODER | Alyssa Ulangc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26" y="4557370"/>
            <a:ext cx="919537" cy="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rong Buzzer Sound Effect - YouTube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6" t="13342" r="19404" b="13176"/>
          <a:stretch/>
        </p:blipFill>
        <p:spPr bwMode="auto">
          <a:xfrm>
            <a:off x="1192627" y="3897632"/>
            <a:ext cx="711938" cy="6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/>
          <a:srcRect t="21084" b="14761"/>
          <a:stretch/>
        </p:blipFill>
        <p:spPr>
          <a:xfrm>
            <a:off x="7313696" y="4052562"/>
            <a:ext cx="850921" cy="5208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44444" y="2793727"/>
            <a:ext cx="312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CNN to classify traffic signs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876192" y="2793727"/>
            <a:ext cx="328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2. Detect and classify traffic signs 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 from live video feed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8757061" y="2793727"/>
            <a:ext cx="312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 Image processing – </a:t>
            </a:r>
          </a:p>
          <a:p>
            <a:r>
              <a:rPr lang="en-IN" dirty="0"/>
              <a:t> </a:t>
            </a:r>
            <a:r>
              <a:rPr lang="en-IN" dirty="0" smtClean="0"/>
              <a:t>   Grayscale and Binarization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921096" y="6076660"/>
            <a:ext cx="151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4. Apply OCR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7144430" y="5723733"/>
            <a:ext cx="217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5. Compare detected    </a:t>
            </a:r>
          </a:p>
          <a:p>
            <a:r>
              <a:rPr lang="en-IN" dirty="0"/>
              <a:t> </a:t>
            </a:r>
            <a:r>
              <a:rPr lang="en-IN" dirty="0" smtClean="0"/>
              <a:t>    speed and actual  </a:t>
            </a:r>
          </a:p>
          <a:p>
            <a:r>
              <a:rPr lang="en-IN" dirty="0"/>
              <a:t> </a:t>
            </a:r>
            <a:r>
              <a:rPr lang="en-IN" dirty="0" smtClean="0"/>
              <a:t>    speed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616885" y="5723733"/>
            <a:ext cx="266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6. Drowsiness detection  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 by monitoring blink rate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 and eye position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75291" y="5723733"/>
            <a:ext cx="217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7. Warning or alert to </a:t>
            </a:r>
          </a:p>
          <a:p>
            <a:r>
              <a:rPr lang="en-IN" dirty="0"/>
              <a:t> </a:t>
            </a:r>
            <a:r>
              <a:rPr lang="en-IN" dirty="0" smtClean="0"/>
              <a:t>    the driver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>
            <a:off x="4393877" y="1581313"/>
            <a:ext cx="555654" cy="17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>
            <a:off x="8092890" y="1581313"/>
            <a:ext cx="555654" cy="17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 rot="5400000">
            <a:off x="10332305" y="3600851"/>
            <a:ext cx="417195" cy="17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 rot="10800000">
            <a:off x="9323771" y="4710921"/>
            <a:ext cx="555654" cy="17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Arrow 38"/>
          <p:cNvSpPr/>
          <p:nvPr/>
        </p:nvSpPr>
        <p:spPr>
          <a:xfrm rot="10800000">
            <a:off x="6619741" y="4706010"/>
            <a:ext cx="555654" cy="17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 rot="10800000">
            <a:off x="2822594" y="4706011"/>
            <a:ext cx="555654" cy="17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RK</dc:creator>
  <cp:lastModifiedBy>Rahul RK</cp:lastModifiedBy>
  <cp:revision>5</cp:revision>
  <dcterms:created xsi:type="dcterms:W3CDTF">2019-12-30T10:49:09Z</dcterms:created>
  <dcterms:modified xsi:type="dcterms:W3CDTF">2019-12-30T11:29:28Z</dcterms:modified>
</cp:coreProperties>
</file>