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64" r:id="rId4"/>
    <p:sldId id="267" r:id="rId5"/>
    <p:sldId id="265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0E8D-54A7-4779-9293-3B77E53B71D2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B380-71B6-4505-A2E2-E7972B32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0E8D-54A7-4779-9293-3B77E53B71D2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B380-71B6-4505-A2E2-E7972B32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3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0E8D-54A7-4779-9293-3B77E53B71D2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B380-71B6-4505-A2E2-E7972B32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2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0E8D-54A7-4779-9293-3B77E53B71D2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B380-71B6-4505-A2E2-E7972B32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0E8D-54A7-4779-9293-3B77E53B71D2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B380-71B6-4505-A2E2-E7972B32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3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0E8D-54A7-4779-9293-3B77E53B71D2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B380-71B6-4505-A2E2-E7972B32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6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0E8D-54A7-4779-9293-3B77E53B71D2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B380-71B6-4505-A2E2-E7972B32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0E8D-54A7-4779-9293-3B77E53B71D2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B380-71B6-4505-A2E2-E7972B32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5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0E8D-54A7-4779-9293-3B77E53B71D2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B380-71B6-4505-A2E2-E7972B32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8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0E8D-54A7-4779-9293-3B77E53B71D2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B380-71B6-4505-A2E2-E7972B32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1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0E8D-54A7-4779-9293-3B77E53B71D2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B380-71B6-4505-A2E2-E7972B32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A0E8D-54A7-4779-9293-3B77E53B71D2}" type="datetimeFigureOut">
              <a:rPr lang="en-US" smtClean="0"/>
              <a:t>20-Oct-20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B380-71B6-4505-A2E2-E7972B325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6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8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0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8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3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6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2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9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2020-10-20T16:12:24Z</dcterms:created>
  <dcterms:modified xsi:type="dcterms:W3CDTF">2020-10-20T16:31:17Z</dcterms:modified>
</cp:coreProperties>
</file>