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57" r:id="rId4"/>
    <p:sldId id="258" r:id="rId5"/>
    <p:sldId id="259" r:id="rId6"/>
    <p:sldId id="260" r:id="rId7"/>
    <p:sldId id="263" r:id="rId8"/>
    <p:sldId id="264" r:id="rId9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orient="horz" pos="612" userDrawn="1">
          <p15:clr>
            <a:srgbClr val="A4A3A4"/>
          </p15:clr>
        </p15:guide>
        <p15:guide id="3" orient="horz" pos="1854" userDrawn="1">
          <p15:clr>
            <a:srgbClr val="A4A3A4"/>
          </p15:clr>
        </p15:guide>
        <p15:guide id="4" orient="horz" pos="2994" userDrawn="1">
          <p15:clr>
            <a:srgbClr val="A4A3A4"/>
          </p15:clr>
        </p15:guide>
        <p15:guide id="5" pos="2934" userDrawn="1">
          <p15:clr>
            <a:srgbClr val="A4A3A4"/>
          </p15:clr>
        </p15:guide>
        <p15:guide id="6" pos="2826" userDrawn="1">
          <p15:clr>
            <a:srgbClr val="A4A3A4"/>
          </p15:clr>
        </p15:guide>
        <p15:guide id="7" pos="5538" userDrawn="1">
          <p15:clr>
            <a:srgbClr val="A4A3A4"/>
          </p15:clr>
        </p15:guide>
        <p15:guide id="8" pos="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2EBEEF"/>
    <a:srgbClr val="93D5F6"/>
    <a:srgbClr val="CEEBFC"/>
    <a:srgbClr val="0057B7"/>
    <a:srgbClr val="000828"/>
    <a:srgbClr val="475968"/>
    <a:srgbClr val="E52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71"/>
      </p:cViewPr>
      <p:guideLst>
        <p:guide orient="horz" pos="1752"/>
        <p:guide orient="horz" pos="612"/>
        <p:guide orient="horz" pos="1854"/>
        <p:guide orient="horz" pos="2994"/>
        <p:guide pos="2934"/>
        <p:guide pos="2826"/>
        <p:guide pos="5538"/>
        <p:guide pos="2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sz="110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581487-DED7-4908-9A01-0A45EDCB1D6C}" type="datetimeFigureOut">
              <a:rPr lang="de-DE" sz="1100"/>
              <a:t>21.11.2024</a:t>
            </a:fld>
            <a:endParaRPr lang="de-DE" sz="11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sz="11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42A22D-1E89-46D3-A8B1-76349A9A3E3A}" type="slidenum">
              <a:rPr lang="de-DE" sz="1100"/>
              <a:t>‹#›</a:t>
            </a:fld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8" y="403225"/>
            <a:ext cx="6850062" cy="3854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72667" y="4432312"/>
            <a:ext cx="6335333" cy="543965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947545"/>
            <a:ext cx="3076363" cy="28205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1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65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9999" y="908416"/>
            <a:ext cx="8424000" cy="1057982"/>
          </a:xfrm>
        </p:spPr>
        <p:txBody>
          <a:bodyPr anchor="b" anchorCtr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8" y="2190181"/>
            <a:ext cx="8424000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000"/>
              </a:lnSpc>
              <a:defRPr lang="de-DE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9F2692-0856-E1CE-C300-E6618B42B2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/>
        </p:blipFill>
        <p:spPr>
          <a:xfrm>
            <a:off x="7828763" y="3828585"/>
            <a:ext cx="864000" cy="8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951775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4000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3234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00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60002" y="972000"/>
            <a:ext cx="8424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972000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8" y="2190180"/>
            <a:ext cx="4212002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CF8F7F5-1D26-B002-9948-6C3932287B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8086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95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2674746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E45A8B0F-33B4-90CA-586B-BA540BF5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6660" y="972000"/>
            <a:ext cx="5517341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93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032000"/>
            <a:ext cx="8424000" cy="72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972000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8424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30CF375-D2D8-7049-8838-653CE776D9A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E553B8C-1A4B-36BA-3482-8CAB42A7F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73FAFDC2-E0C2-6848-E936-8DC21CE5E3FE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9248D9E-1B90-BC6D-A0B7-902F5377D95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166C5BF-00FA-DD53-8868-536F948D0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ACB40CC4-1CC3-7CD8-CAA5-9BAAF4D6756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>
              <a:solidFill>
                <a:schemeClr val="bg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3FC9BD-7338-0E63-59CA-40B27CEA74EE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F8E7A1-BCD3-532D-DAAF-16C84BE887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6F36FB3F-0833-0E50-B73A-B1AC72FCF693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b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8" y="2190180"/>
            <a:ext cx="4212002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CF8F7F5-1D26-B002-9948-6C3932287B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92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46C04E-B4AE-3757-B779-346B521441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A4AF9126-6937-A989-7F32-992CCFD90D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7C70C-6D75-BA5B-7801-55484AF841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354AA2-811B-1F05-9630-357CB157AB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734" y="4796188"/>
            <a:ext cx="207740" cy="209204"/>
          </a:xfrm>
          <a:prstGeom prst="rect">
            <a:avLst/>
          </a:prstGeom>
        </p:spPr>
      </p:pic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3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043B0EE3-F67E-B2CB-E7F0-9B5841AFA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354AA2-811B-1F05-9630-357CB157AB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734" y="4796188"/>
            <a:ext cx="207740" cy="209204"/>
          </a:xfrm>
          <a:prstGeom prst="rect">
            <a:avLst/>
          </a:prstGeom>
        </p:spPr>
      </p:pic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5" y="972000"/>
            <a:ext cx="4122737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43955"/>
            <a:ext cx="8424001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972000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71601"/>
            <a:ext cx="52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71601"/>
            <a:ext cx="18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5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71601"/>
            <a:ext cx="9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 algn="r"/>
            <a:r>
              <a:rPr lang="de-DE"/>
              <a:t>© ZF Friedrichshafen AG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49BC9D6-C0FC-8F86-2D77-7E2CDEAA292E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" b="350"/>
          <a:stretch/>
        </p:blipFill>
        <p:spPr>
          <a:xfrm>
            <a:off x="360002" y="4796188"/>
            <a:ext cx="209204" cy="209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F3F24-7F69-CD91-E46A-01330440425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675688" y="63500"/>
            <a:ext cx="4333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1" r:id="rId2"/>
    <p:sldLayoutId id="2147483719" r:id="rId3"/>
    <p:sldLayoutId id="2147483714" r:id="rId4"/>
    <p:sldLayoutId id="2147483720" r:id="rId5"/>
    <p:sldLayoutId id="2147483721" r:id="rId6"/>
    <p:sldLayoutId id="2147483715" r:id="rId7"/>
    <p:sldLayoutId id="2147483650" r:id="rId8"/>
    <p:sldLayoutId id="2147483687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54" r:id="rId17"/>
    <p:sldLayoutId id="2147483655" r:id="rId18"/>
    <p:sldLayoutId id="2147483693" r:id="rId19"/>
    <p:sldLayoutId id="2147483694" r:id="rId20"/>
    <p:sldLayoutId id="2147483695" r:id="rId21"/>
    <p:sldLayoutId id="2147483696" r:id="rId22"/>
    <p:sldLayoutId id="2147483698" r:id="rId23"/>
    <p:sldLayoutId id="2147483699" r:id="rId24"/>
    <p:sldLayoutId id="2147483718" r:id="rId25"/>
    <p:sldLayoutId id="2147483700" r:id="rId26"/>
    <p:sldLayoutId id="2147483688" r:id="rId27"/>
    <p:sldLayoutId id="2147483689" r:id="rId28"/>
    <p:sldLayoutId id="2147483690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_16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box"/>
          <p:cNvSpPr>
            <a:spLocks noGrp="1"/>
          </p:cNvSpPr>
          <p:nvPr>
            <p:ph type="ctrTitle"/>
          </p:nvPr>
        </p:nvSpPr>
        <p:spPr>
          <a:xfrm>
            <a:off x="-1398885" y="1621514"/>
            <a:ext cx="8424000" cy="730381"/>
          </a:xfrm>
        </p:spPr>
        <p:txBody>
          <a:bodyPr/>
          <a:lstStyle/>
          <a:p>
            <a:pPr algn="ctr"/>
            <a:r>
              <a:rPr lang="de-DE"/>
              <a:t>ZF SPORTIFY</a:t>
            </a:r>
            <a:br>
              <a:rPr lang="de-DE"/>
            </a:br>
            <a:r>
              <a:rPr lang="de-DE" sz="1100"/>
              <a:t>	</a:t>
            </a:r>
            <a:r>
              <a:rPr lang="de-DE"/>
              <a:t>	</a:t>
            </a:r>
          </a:p>
        </p:txBody>
      </p:sp>
      <p:sp>
        <p:nvSpPr>
          <p:cNvPr id="2" name="Untertitelbox">
            <a:extLst>
              <a:ext uri="{FF2B5EF4-FFF2-40B4-BE49-F238E27FC236}">
                <a16:creationId xmlns:a16="http://schemas.microsoft.com/office/drawing/2014/main" id="{A2A26FFB-9311-8805-861A-48F39496E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3279" y="3123499"/>
            <a:ext cx="2320684" cy="663788"/>
          </a:xfrm>
        </p:spPr>
        <p:txBody>
          <a:bodyPr/>
          <a:lstStyle/>
          <a:p>
            <a:r>
              <a:rPr lang="en-US"/>
              <a:t>alpha_hackz_20</a:t>
            </a:r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CCF1-C459-2DB9-FEE2-3F66A5F46D7A}"/>
              </a:ext>
            </a:extLst>
          </p:cNvPr>
          <p:cNvSpPr txBox="1"/>
          <p:nvPr/>
        </p:nvSpPr>
        <p:spPr>
          <a:xfrm>
            <a:off x="3354726" y="2069083"/>
            <a:ext cx="35488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Your one-stop solution for sports events and updates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62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B14C9A8-C489-CFDC-76B7-F73685B010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64DA9-8506-C2A8-96D5-58011FD91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Simplify the miscommunications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B5895D-79F7-19DE-2DFA-E5218248D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2190180"/>
            <a:ext cx="6841690" cy="663788"/>
          </a:xfrm>
        </p:spPr>
        <p:txBody>
          <a:bodyPr/>
          <a:lstStyle/>
          <a:p>
            <a:r>
              <a:rPr lang="en-US"/>
              <a:t>Main Aim :</a:t>
            </a:r>
          </a:p>
          <a:p>
            <a:pPr>
              <a:spcAft>
                <a:spcPct val="0"/>
              </a:spcAft>
            </a:pPr>
            <a:r>
              <a:rPr lang="en-US" sz="1400" b="1" kern="0">
                <a:solidFill>
                  <a:schemeClr val="accent1">
                    <a:lumMod val="60000"/>
                    <a:lumOff val="40000"/>
                  </a:schemeClr>
                </a:solidFill>
                <a:ea typeface="Tahoma"/>
                <a:cs typeface="Tahoma"/>
              </a:rPr>
              <a:t>Design and develop ZF sports platform which provides a one stop solution to get all details the tournaments and events</a:t>
            </a:r>
            <a:endParaRPr lang="en-US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A15767-8978-C40E-BBAC-97E1FF167A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5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1644-22ED-291D-833B-6FE789C13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252570"/>
            <a:ext cx="8424000" cy="1057982"/>
          </a:xfrm>
        </p:spPr>
        <p:txBody>
          <a:bodyPr/>
          <a:lstStyle/>
          <a:p>
            <a:pPr algn="ctr"/>
            <a:r>
              <a:rPr lang="en-US" sz="2400"/>
              <a:t>Event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05584-F04F-11AC-A8CD-042D501A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1597397"/>
            <a:ext cx="8424000" cy="6637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/>
              <a:t>To Book the slots for events in ZF </a:t>
            </a:r>
          </a:p>
          <a:p>
            <a:pPr marL="457200" indent="-457200">
              <a:buAutoNum type="arabicPeriod"/>
            </a:pPr>
            <a:r>
              <a:rPr lang="en-US" sz="2400">
                <a:ea typeface="Tahoma"/>
                <a:cs typeface="Tahoma"/>
              </a:rPr>
              <a:t>The platform lists all the details for organization wide sports / games / competitive activities with status as ongoing / completed / cancelled / upcoming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/>
              <a:t>We can reduce the miscommunication among the players &amp; increase the productivity </a:t>
            </a:r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49E1C57F-2EB0-EB27-1BED-59652AA2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143955"/>
            <a:ext cx="8424001" cy="792000"/>
          </a:xfrm>
        </p:spPr>
        <p:txBody>
          <a:bodyPr/>
          <a:lstStyle/>
          <a:p>
            <a:r>
              <a:rPr lang="en-US"/>
              <a:t>Outline of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2DEB49-2592-F4BE-0388-02316C5E4D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2" y="1040310"/>
            <a:ext cx="8424000" cy="364337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Footer Placeholder 3">
            <a:extLst>
              <a:ext uri="{FF2B5EF4-FFF2-40B4-BE49-F238E27FC236}">
                <a16:creationId xmlns:a16="http://schemas.microsoft.com/office/drawing/2014/main" id="{33AC047C-109E-D47D-0913-D610FA3E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391" y="4871601"/>
            <a:ext cx="5220000" cy="108000"/>
          </a:xfrm>
        </p:spPr>
        <p:txBody>
          <a:bodyPr/>
          <a:lstStyle/>
          <a:p>
            <a:endParaRPr lang="de-DE"/>
          </a:p>
        </p:txBody>
      </p:sp>
      <p:sp>
        <p:nvSpPr>
          <p:cNvPr id="1035" name="Slide Number Placeholder 4">
            <a:extLst>
              <a:ext uri="{FF2B5EF4-FFF2-40B4-BE49-F238E27FC236}">
                <a16:creationId xmlns:a16="http://schemas.microsoft.com/office/drawing/2014/main" id="{F4B2AAE7-0850-98DB-549C-86C8218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2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B14C9A8-C489-CFDC-76B7-F73685B010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62379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64DA9-8506-C2A8-96D5-58011FD91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Tools &amp; methods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B5895D-79F7-19DE-2DFA-E5218248D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2190180"/>
            <a:ext cx="6841690" cy="663788"/>
          </a:xfrm>
        </p:spPr>
        <p:txBody>
          <a:bodyPr/>
          <a:lstStyle/>
          <a:p>
            <a:pPr marL="171450" indent="-171450">
              <a:buSzPct val="112000"/>
              <a:buFont typeface="Wingdings" panose="05000000000000000000" pitchFamily="2" charset="2"/>
              <a:buChar char="§"/>
            </a:pPr>
            <a:r>
              <a:rPr lang="en-US" b="1" dirty="0"/>
              <a:t>Front end :</a:t>
            </a:r>
          </a:p>
          <a:p>
            <a:pPr marL="171450" indent="-171450">
              <a:buSzPct val="112000"/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SzPct val="112000"/>
            </a:pPr>
            <a:r>
              <a:rPr lang="en-US" dirty="0"/>
              <a:t>        HTML &amp; CSS </a:t>
            </a:r>
          </a:p>
          <a:p>
            <a:pPr marL="171450" indent="-171450">
              <a:buSzPct val="112000"/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</a:p>
          <a:p>
            <a:pPr marL="171450" indent="-171450">
              <a:buSzPct val="112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12000"/>
            </a:pPr>
            <a:r>
              <a:rPr lang="en-US" dirty="0"/>
              <a:t>        Node.js &amp; react.js </a:t>
            </a:r>
          </a:p>
          <a:p>
            <a:pPr marL="171450" indent="-171450">
              <a:buSzPct val="112000"/>
              <a:buFont typeface="Arial" panose="020B0604020202020204" pitchFamily="34" charset="0"/>
              <a:buChar char="•"/>
            </a:pPr>
            <a:r>
              <a:rPr lang="en-US" b="1" dirty="0"/>
              <a:t>Database &amp; Server management</a:t>
            </a:r>
          </a:p>
          <a:p>
            <a:pPr>
              <a:buSzPct val="112000"/>
            </a:pPr>
            <a:r>
              <a:rPr lang="en-US" b="1" dirty="0"/>
              <a:t>        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pPr>
              <a:buSzPct val="112000"/>
            </a:pPr>
            <a:r>
              <a:rPr lang="en-US" dirty="0"/>
              <a:t>        Hosted on local PC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A15767-8978-C40E-BBAC-97E1FF167A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B14C9A8-C489-CFDC-76B7-F73685B010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442720" y="273"/>
            <a:ext cx="12151360" cy="62379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64DA9-8506-C2A8-96D5-58011FD91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/>
              <a:t>Best regards Team ALPHA HACKZZ_20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B5895D-79F7-19DE-2DFA-E5218248D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2190180"/>
            <a:ext cx="6841690" cy="663788"/>
          </a:xfrm>
        </p:spPr>
        <p:txBody>
          <a:bodyPr/>
          <a:lstStyle/>
          <a:p>
            <a:pPr algn="ctr"/>
            <a:r>
              <a:rPr lang="en-US" sz="2000" i="1" dirty="0" err="1"/>
              <a:t>Shanthan</a:t>
            </a:r>
            <a:r>
              <a:rPr lang="en-US" sz="2000" i="1" dirty="0"/>
              <a:t> Manne</a:t>
            </a:r>
          </a:p>
          <a:p>
            <a:pPr algn="ctr"/>
            <a:r>
              <a:rPr lang="en-US" sz="2000" i="1" dirty="0"/>
              <a:t>Prakash </a:t>
            </a:r>
            <a:r>
              <a:rPr lang="en-US" sz="2000" i="1" dirty="0" err="1"/>
              <a:t>Malasani</a:t>
            </a:r>
            <a:endParaRPr lang="en-US" sz="2000" i="1" dirty="0"/>
          </a:p>
          <a:p>
            <a:pPr algn="ctr"/>
            <a:r>
              <a:rPr lang="en-US" sz="2000" i="1" dirty="0" err="1"/>
              <a:t>Rajib</a:t>
            </a:r>
            <a:r>
              <a:rPr lang="en-US" sz="2000" i="1" dirty="0"/>
              <a:t> Saha </a:t>
            </a:r>
          </a:p>
          <a:p>
            <a:pPr algn="ctr"/>
            <a:r>
              <a:rPr lang="en-US" sz="2000" i="1" dirty="0"/>
              <a:t>Hemanth Kumar </a:t>
            </a:r>
            <a:r>
              <a:rPr lang="en-US" sz="2000" i="1" dirty="0" err="1"/>
              <a:t>Chintha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 err="1"/>
              <a:t>Maanvitha</a:t>
            </a:r>
            <a:r>
              <a:rPr lang="en-US" sz="2000" i="1" dirty="0"/>
              <a:t> </a:t>
            </a:r>
            <a:r>
              <a:rPr lang="en-US" sz="2000" i="1" dirty="0" err="1"/>
              <a:t>Garapati</a:t>
            </a:r>
            <a:endParaRPr lang="en-US" sz="2000" i="1" dirty="0"/>
          </a:p>
          <a:p>
            <a:pPr marL="171450" indent="-171450">
              <a:buSzPct val="112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A15767-8978-C40E-BBAC-97E1FF167A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7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  <p:tag name="SLIDENAME" val="v_1615"/>
</p:tagLst>
</file>

<file path=ppt/theme/theme1.xml><?xml version="1.0" encoding="utf-8"?>
<a:theme xmlns:a="http://schemas.openxmlformats.org/drawingml/2006/main" name="ZF AG">
  <a:themeElements>
    <a:clrScheme name="Benutzerdefiniert 3">
      <a:dk1>
        <a:srgbClr val="000000"/>
      </a:dk1>
      <a:lt1>
        <a:srgbClr val="FFFFFF"/>
      </a:lt1>
      <a:dk2>
        <a:srgbClr val="00ABE7"/>
      </a:dk2>
      <a:lt2>
        <a:srgbClr val="ACBBC5"/>
      </a:lt2>
      <a:accent1>
        <a:srgbClr val="768E9F"/>
      </a:accent1>
      <a:accent2>
        <a:srgbClr val="93D5F6"/>
      </a:accent2>
      <a:accent3>
        <a:srgbClr val="CEEBFC"/>
      </a:accent3>
      <a:accent4>
        <a:srgbClr val="475968"/>
      </a:accent4>
      <a:accent5>
        <a:srgbClr val="0057B7"/>
      </a:accent5>
      <a:accent6>
        <a:srgbClr val="2EBEEF"/>
      </a:accent6>
      <a:hlink>
        <a:srgbClr val="0057B7"/>
      </a:hlink>
      <a:folHlink>
        <a:srgbClr val="768E9F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6350" cap="rnd" cmpd="sng" algn="ctr">
          <a:solidFill>
            <a:schemeClr val="bg2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75%">
      <a:srgbClr val="2EBEEF"/>
    </a:custClr>
    <a:custClr name="ZF Cyan 50%">
      <a:srgbClr val="93D5F6"/>
    </a:custClr>
    <a:custClr name="ZF Cyan 25%">
      <a:srgbClr val="CEEBFC"/>
    </a:custClr>
    <a:custClr>
      <a:srgbClr val="FFFFFF"/>
    </a:custClr>
    <a:custClr name="ZF Blue / 1. Step color gradient">
      <a:srgbClr val="0057B7"/>
    </a:custClr>
    <a:custClr name="ZF Dark Blue / 2. Step color gradient">
      <a:srgbClr val="000828"/>
    </a:custClr>
    <a:custClr name="ZF Middle Blue">
      <a:srgbClr val="00265F"/>
    </a:custClr>
    <a:custClr>
      <a:srgbClr val="FFFFFF"/>
    </a:custClr>
    <a:custClr name="ZF Red">
      <a:srgbClr val="E52330"/>
    </a:custClr>
    <a:custClr name="ZF Black 100%">
      <a:srgbClr val="000000"/>
    </a:custClr>
    <a:custClr name="ZF Gray 800">
      <a:srgbClr val="475968"/>
    </a:custClr>
    <a:custClr name="ZF Gray 500">
      <a:srgbClr val="768E9F"/>
    </a:custClr>
    <a:custClr name="ZF Gray 300">
      <a:srgbClr val="ACBBC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ZF Aqua 100% (Chart color)">
      <a:srgbClr val="00A7AB"/>
    </a:custClr>
    <a:custClr name="ZF Aqua 50% (Chart color)">
      <a:srgbClr val="A2D3D6"/>
    </a:custClr>
    <a:custClr name="ZF Purple 100% (Chart color)">
      <a:srgbClr val="524E9C"/>
    </a:custClr>
    <a:custClr name="ZF Purple 50% (Chart color)">
      <a:srgbClr val="A6A1D0"/>
    </a:custClr>
    <a:custClr name="ZF Orange 100% (Chart color)">
      <a:srgbClr val="F28A3D"/>
    </a:custClr>
    <a:custClr name="ZF Orange 50% (Chart color)">
      <a:srgbClr val="FAC89F"/>
    </a:custClr>
  </a:custClrLst>
  <a:extLst>
    <a:ext uri="{05A4C25C-085E-4340-85A3-A5531E510DB2}">
      <thm15:themeFamily xmlns:thm15="http://schemas.microsoft.com/office/thememl/2012/main" name="content_presentation - Kopie.pptx" id="{FFB0929E-22D9-4327-966C-B4641058924D}" vid="{94C56F33-CD8C-4DD3-9996-E6E5613E3E1D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460AE39A82AD4795A3565F3DAE5EA8" ma:contentTypeVersion="16" ma:contentTypeDescription="Ein neues Dokument erstellen." ma:contentTypeScope="" ma:versionID="ec82a9993c9b8a2201503eb30937bf4a">
  <xsd:schema xmlns:xsd="http://www.w3.org/2001/XMLSchema" xmlns:xs="http://www.w3.org/2001/XMLSchema" xmlns:p="http://schemas.microsoft.com/office/2006/metadata/properties" xmlns:ns2="e05445a8-2551-4a63-879e-01155c2c761e" xmlns:ns3="01e95462-78a7-41d4-9a93-e8d8dde53743" targetNamespace="http://schemas.microsoft.com/office/2006/metadata/properties" ma:root="true" ma:fieldsID="0382105114aa7af2a0cdb49a7fd70252" ns2:_="" ns3:_="">
    <xsd:import namespace="e05445a8-2551-4a63-879e-01155c2c761e"/>
    <xsd:import namespace="01e95462-78a7-41d4-9a93-e8d8dde537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445a8-2551-4a63-879e-01155c2c7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61535f45-074a-4eaf-b5ce-0ad645dc02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95462-78a7-41d4-9a93-e8d8dde5374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d77f661-fbf6-419b-8abd-9541f25a54a0}" ma:internalName="TaxCatchAll" ma:showField="CatchAllData" ma:web="01e95462-78a7-41d4-9a93-e8d8dde537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0BA8E-434D-48CF-8C42-C96ADE6F01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B5088A-3ACC-49D2-A58D-F09F6B8954CE}">
  <ds:schemaRefs>
    <ds:schemaRef ds:uri="01e95462-78a7-41d4-9a93-e8d8dde53743"/>
    <ds:schemaRef ds:uri="e05445a8-2551-4a63-879e-01155c2c76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145</Words>
  <Application>Microsoft Office PowerPoint</Application>
  <PresentationFormat>On-screen Show (16:9)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Wingdings</vt:lpstr>
      <vt:lpstr>ZF AG</vt:lpstr>
      <vt:lpstr>ZF SPORTIFY   </vt:lpstr>
      <vt:lpstr>Simplify the miscommunications</vt:lpstr>
      <vt:lpstr>Event Updates</vt:lpstr>
      <vt:lpstr>Outline of App</vt:lpstr>
      <vt:lpstr>Tools &amp; methods</vt:lpstr>
      <vt:lpstr>Best regards Team ALPHA HACKZZ_20</vt:lpstr>
    </vt:vector>
  </TitlesOfParts>
  <Company>ZF India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ZF SPORTIFY  </dc:title>
  <dc:creator>Garapati Sri Maanvitha HYD EDETY41</dc:creator>
  <cp:lastModifiedBy>Chintha Hemanth Kumar HYD EDETY41</cp:lastModifiedBy>
  <cp:revision>1</cp:revision>
  <cp:lastPrinted>2022-11-09T16:26:39Z</cp:lastPrinted>
  <dcterms:created xsi:type="dcterms:W3CDTF">2024-11-21T11:25:51Z</dcterms:created>
  <dcterms:modified xsi:type="dcterms:W3CDTF">2024-11-21T13:28:23Z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Agenda_1">
    <vt:lpwstr>Lorem ipsum dolor sit amet</vt:lpwstr>
  </property>
  <property fmtid="{D5CDD505-2E9C-101B-9397-08002B2CF9AE}" pid="3" name="tw_Agenda_2">
    <vt:lpwstr/>
  </property>
  <property fmtid="{D5CDD505-2E9C-101B-9397-08002B2CF9AE}" pid="4" name="tw_Agenda_3">
    <vt:lpwstr/>
  </property>
  <property fmtid="{D5CDD505-2E9C-101B-9397-08002B2CF9AE}" pid="5" name="tw_Agenda_4">
    <vt:lpwstr/>
  </property>
  <property fmtid="{D5CDD505-2E9C-101B-9397-08002B2CF9AE}" pid="6" name="tw_Agenda_5">
    <vt:lpwstr/>
  </property>
  <property fmtid="{D5CDD505-2E9C-101B-9397-08002B2CF9AE}" pid="7" name="tw_Agenda_6">
    <vt:lpwstr/>
  </property>
  <property fmtid="{D5CDD505-2E9C-101B-9397-08002B2CF9AE}" pid="8" name="tw_Agenda_7">
    <vt:lpwstr/>
  </property>
  <property fmtid="{D5CDD505-2E9C-101B-9397-08002B2CF9AE}" pid="9" name="tw_Agenda_8">
    <vt:lpwstr/>
  </property>
  <property fmtid="{D5CDD505-2E9C-101B-9397-08002B2CF9AE}" pid="10" name="tw_Agenda_9">
    <vt:lpwstr/>
  </property>
  <property fmtid="{D5CDD505-2E9C-101B-9397-08002B2CF9AE}" pid="11" name="tw_Agenda_10">
    <vt:lpwstr/>
  </property>
  <property fmtid="{D5CDD505-2E9C-101B-9397-08002B2CF9AE}" pid="12" name="tw_Agenda_11">
    <vt:lpwstr/>
  </property>
  <property fmtid="{D5CDD505-2E9C-101B-9397-08002B2CF9AE}" pid="13" name="tw_Agenda_12">
    <vt:lpwstr/>
  </property>
  <property fmtid="{D5CDD505-2E9C-101B-9397-08002B2CF9AE}" pid="14" name="MSIP_Label_134277c1-31d4-4dba-9248-3ba93a3f3112_Enabled">
    <vt:lpwstr>true</vt:lpwstr>
  </property>
  <property fmtid="{D5CDD505-2E9C-101B-9397-08002B2CF9AE}" pid="15" name="MSIP_Label_134277c1-31d4-4dba-9248-3ba93a3f3112_SetDate">
    <vt:lpwstr>2024-11-21T11:27:33Z</vt:lpwstr>
  </property>
  <property fmtid="{D5CDD505-2E9C-101B-9397-08002B2CF9AE}" pid="16" name="MSIP_Label_134277c1-31d4-4dba-9248-3ba93a3f3112_Method">
    <vt:lpwstr>Privileged</vt:lpwstr>
  </property>
  <property fmtid="{D5CDD505-2E9C-101B-9397-08002B2CF9AE}" pid="17" name="MSIP_Label_134277c1-31d4-4dba-9248-3ba93a3f3112_Name">
    <vt:lpwstr>Internal sub1</vt:lpwstr>
  </property>
  <property fmtid="{D5CDD505-2E9C-101B-9397-08002B2CF9AE}" pid="18" name="MSIP_Label_134277c1-31d4-4dba-9248-3ba93a3f3112_SiteId">
    <vt:lpwstr>eb70b763-b6d7-4486-8555-8831709a784e</vt:lpwstr>
  </property>
  <property fmtid="{D5CDD505-2E9C-101B-9397-08002B2CF9AE}" pid="19" name="MSIP_Label_134277c1-31d4-4dba-9248-3ba93a3f3112_ActionId">
    <vt:lpwstr>790db458-3183-490d-abf3-642a406d8432</vt:lpwstr>
  </property>
  <property fmtid="{D5CDD505-2E9C-101B-9397-08002B2CF9AE}" pid="20" name="MSIP_Label_134277c1-31d4-4dba-9248-3ba93a3f3112_ContentBits">
    <vt:lpwstr>1</vt:lpwstr>
  </property>
  <property fmtid="{D5CDD505-2E9C-101B-9397-08002B2CF9AE}" pid="21" name="ClassificationContentMarkingHeaderLocations">
    <vt:lpwstr>ZF AG:8</vt:lpwstr>
  </property>
  <property fmtid="{D5CDD505-2E9C-101B-9397-08002B2CF9AE}" pid="22" name="ClassificationContentMarkingHeaderText">
    <vt:lpwstr>Internal</vt:lpwstr>
  </property>
</Properties>
</file>