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8" r:id="rId6"/>
    <p:sldId id="287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alter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Changing table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What is alter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59768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DDL command used to make change in the table structure.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a </a:t>
            </a:r>
            <a:r>
              <a:rPr lang="en-US" dirty="0" smtClean="0"/>
              <a:t>Table/Column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</a:t>
            </a:r>
            <a:r>
              <a:rPr lang="en-US" dirty="0"/>
              <a:t>a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</a:t>
            </a:r>
            <a:r>
              <a:rPr lang="en-US" dirty="0"/>
              <a:t>new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Changing </a:t>
            </a:r>
            <a:r>
              <a:rPr lang="en-US" dirty="0"/>
              <a:t>datatype of existing column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277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 Changing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table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645" y="838200"/>
            <a:ext cx="90462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Rename </a:t>
            </a:r>
            <a:r>
              <a:rPr lang="en-US" b="1" dirty="0"/>
              <a:t>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Rename </a:t>
            </a:r>
            <a:r>
              <a:rPr lang="en-US" dirty="0"/>
              <a:t>is used to change the name of the  table.</a:t>
            </a:r>
            <a:br>
              <a:rPr lang="en-US" dirty="0"/>
            </a:br>
            <a:r>
              <a:rPr lang="en-US" dirty="0" smtClean="0"/>
              <a:t>        Below </a:t>
            </a:r>
            <a:r>
              <a:rPr lang="en-US" dirty="0"/>
              <a:t>ALTER TABLE statement renames the table EMP to EMP_NEW.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 smtClean="0"/>
              <a:t>Syntax </a:t>
            </a:r>
            <a:r>
              <a:rPr lang="en-US" b="1" dirty="0"/>
              <a:t>- 1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</a:t>
            </a:r>
            <a:r>
              <a:rPr lang="en-US" dirty="0" err="1" smtClean="0"/>
              <a:t>sql</a:t>
            </a:r>
            <a:r>
              <a:rPr lang="en-US" dirty="0" smtClean="0"/>
              <a:t>&gt;ALTER</a:t>
            </a:r>
            <a:r>
              <a:rPr lang="en-US" dirty="0"/>
              <a:t>  TABLE  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RENAME</a:t>
            </a:r>
            <a:r>
              <a:rPr lang="en-US" dirty="0"/>
              <a:t>  TO  </a:t>
            </a:r>
            <a:r>
              <a:rPr lang="en-US" dirty="0" err="1"/>
              <a:t>new_table_name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 smtClean="0"/>
              <a:t>Syntax </a:t>
            </a:r>
            <a:r>
              <a:rPr lang="en-US" b="1" dirty="0"/>
              <a:t>- 2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</a:t>
            </a:r>
            <a:r>
              <a:rPr lang="en-US" dirty="0" err="1" smtClean="0"/>
              <a:t>sql</a:t>
            </a:r>
            <a:r>
              <a:rPr lang="en-US" dirty="0" smtClean="0"/>
              <a:t>&gt;RENAME</a:t>
            </a:r>
            <a:r>
              <a:rPr lang="en-US" dirty="0"/>
              <a:t>  TABLE  </a:t>
            </a:r>
            <a:r>
              <a:rPr lang="en-US" dirty="0" err="1"/>
              <a:t>oldtablename</a:t>
            </a:r>
            <a:r>
              <a:rPr lang="en-US" dirty="0"/>
              <a:t> </a:t>
            </a:r>
            <a:r>
              <a:rPr lang="en-US" dirty="0"/>
              <a:t>TO  </a:t>
            </a:r>
            <a:r>
              <a:rPr lang="en-US" dirty="0" err="1"/>
              <a:t>newtablename</a:t>
            </a:r>
            <a:r>
              <a:rPr lang="en-US" dirty="0" smtClean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Rename </a:t>
            </a:r>
            <a:r>
              <a:rPr lang="en-US" b="1" dirty="0"/>
              <a:t>column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Rename </a:t>
            </a:r>
            <a:r>
              <a:rPr lang="en-US" dirty="0"/>
              <a:t>column will rename the existing column.</a:t>
            </a:r>
            <a:br>
              <a:rPr lang="en-US" dirty="0"/>
            </a:br>
            <a:r>
              <a:rPr lang="en-US" dirty="0" smtClean="0"/>
              <a:t>        Below </a:t>
            </a:r>
            <a:r>
              <a:rPr lang="en-US" dirty="0"/>
              <a:t>ALTER TABLE statement renames the column TESTCOL to TESTNEW.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 smtClean="0"/>
              <a:t>Syntax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ALTER</a:t>
            </a:r>
            <a:r>
              <a:rPr lang="en-US" dirty="0"/>
              <a:t>  TABLE</a:t>
            </a:r>
            <a:r>
              <a:rPr lang="en-US" b="1" dirty="0"/>
              <a:t> 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RENAME</a:t>
            </a:r>
            <a:r>
              <a:rPr lang="en-US" dirty="0"/>
              <a:t>  COLUMN</a:t>
            </a:r>
            <a:r>
              <a:rPr lang="en-US" b="1" dirty="0"/>
              <a:t>  </a:t>
            </a:r>
            <a:r>
              <a:rPr lang="en-US" dirty="0" err="1"/>
              <a:t>column_name</a:t>
            </a:r>
            <a:r>
              <a:rPr lang="en-US" dirty="0"/>
              <a:t>  </a:t>
            </a:r>
            <a:r>
              <a:rPr lang="en-US" dirty="0"/>
              <a:t>TO</a:t>
            </a:r>
            <a:r>
              <a:rPr lang="en-US" b="1" dirty="0"/>
              <a:t>  </a:t>
            </a:r>
            <a:r>
              <a:rPr lang="en-US" dirty="0" err="1"/>
              <a:t>new_column_name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    also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ALTER</a:t>
            </a:r>
            <a:r>
              <a:rPr lang="en-US" dirty="0"/>
              <a:t>  TABLE 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CHANGE</a:t>
            </a:r>
            <a:r>
              <a:rPr lang="en-US" b="1" dirty="0"/>
              <a:t>  </a:t>
            </a:r>
            <a:r>
              <a:rPr lang="en-US" dirty="0" err="1"/>
              <a:t>old_column_name</a:t>
            </a:r>
            <a:r>
              <a:rPr lang="en-US" dirty="0"/>
              <a:t>  </a:t>
            </a:r>
            <a:r>
              <a:rPr lang="en-US" dirty="0" err="1"/>
              <a:t>new_column_name</a:t>
            </a:r>
            <a:r>
              <a:rPr lang="en-US" dirty="0"/>
              <a:t>  </a:t>
            </a:r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277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2.  Changing table structure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8382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 New Column </a:t>
            </a:r>
            <a:endParaRPr lang="en-US" dirty="0"/>
          </a:p>
          <a:p>
            <a:r>
              <a:rPr lang="en-US" dirty="0" smtClean="0"/>
              <a:t>         This </a:t>
            </a:r>
            <a:r>
              <a:rPr lang="en-US" dirty="0"/>
              <a:t>change is at the structure level and cannot be reverted.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b="1" dirty="0" smtClean="0"/>
              <a:t>Syntax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ALTER</a:t>
            </a:r>
            <a:r>
              <a:rPr lang="en-US" dirty="0"/>
              <a:t>  TABLE 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ADD</a:t>
            </a:r>
            <a:r>
              <a:rPr lang="en-US" dirty="0"/>
              <a:t>  </a:t>
            </a:r>
            <a:r>
              <a:rPr lang="en-US" dirty="0" err="1" smtClean="0"/>
              <a:t>column_name</a:t>
            </a:r>
            <a:r>
              <a:rPr lang="en-US" dirty="0" smtClean="0"/>
              <a:t>  </a:t>
            </a:r>
            <a:r>
              <a:rPr lang="en-US" dirty="0" err="1"/>
              <a:t>data_type</a:t>
            </a:r>
            <a:r>
              <a:rPr lang="en-US" dirty="0" smtClean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Changing </a:t>
            </a:r>
            <a:r>
              <a:rPr lang="en-US" b="1" dirty="0"/>
              <a:t>datatype of existing </a:t>
            </a:r>
            <a:r>
              <a:rPr lang="en-US" b="1" dirty="0" smtClean="0"/>
              <a:t>column</a:t>
            </a:r>
            <a:r>
              <a:rPr lang="en-US" dirty="0" smtClean="0"/>
              <a:t>       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Modify </a:t>
            </a:r>
            <a:r>
              <a:rPr lang="en-US" dirty="0"/>
              <a:t>clause is used.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b="1" dirty="0" smtClean="0"/>
              <a:t>Syntax </a:t>
            </a:r>
            <a:endParaRPr lang="en-US" dirty="0"/>
          </a:p>
          <a:p>
            <a:r>
              <a:rPr lang="en-US" dirty="0" smtClean="0"/>
              <a:t>              ALTER</a:t>
            </a:r>
            <a:r>
              <a:rPr lang="en-US" dirty="0"/>
              <a:t> TABLE </a:t>
            </a:r>
            <a:r>
              <a:rPr lang="en-US" dirty="0" err="1"/>
              <a:t>table_name</a:t>
            </a:r>
            <a:r>
              <a:rPr lang="en-US" dirty="0"/>
              <a:t>    </a:t>
            </a:r>
            <a:br>
              <a:rPr lang="en-US" dirty="0"/>
            </a:br>
            <a:r>
              <a:rPr lang="en-US" dirty="0" smtClean="0"/>
              <a:t>              MODIFY</a:t>
            </a:r>
            <a:r>
              <a:rPr lang="en-US" b="1" dirty="0"/>
              <a:t> </a:t>
            </a:r>
            <a:r>
              <a:rPr lang="en-US" dirty="0" err="1"/>
              <a:t>column_name</a:t>
            </a:r>
            <a:r>
              <a:rPr lang="en-US" dirty="0"/>
              <a:t> </a:t>
            </a:r>
            <a:r>
              <a:rPr lang="en-US" dirty="0" smtClean="0"/>
              <a:t> datatype</a:t>
            </a:r>
            <a:r>
              <a:rPr lang="en-US" dirty="0"/>
              <a:t>;     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Delete </a:t>
            </a:r>
            <a:r>
              <a:rPr lang="en-US" b="1" dirty="0"/>
              <a:t>existing column (Drop)</a:t>
            </a:r>
            <a:endParaRPr lang="en-US" dirty="0"/>
          </a:p>
          <a:p>
            <a:r>
              <a:rPr lang="en-US" dirty="0" smtClean="0"/>
              <a:t>         This </a:t>
            </a:r>
            <a:r>
              <a:rPr lang="en-US" dirty="0"/>
              <a:t>change is at a structure level and cannot be reverted.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b="1" dirty="0" smtClean="0"/>
              <a:t>Syntax 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dirty="0" smtClean="0"/>
              <a:t>                ALTER</a:t>
            </a:r>
            <a:r>
              <a:rPr lang="en-US" dirty="0"/>
              <a:t>  TABLE </a:t>
            </a:r>
            <a:r>
              <a:rPr lang="en-US" dirty="0" err="1"/>
              <a:t>tble_name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               DROP</a:t>
            </a:r>
            <a:r>
              <a:rPr lang="en-US" dirty="0"/>
              <a:t>  COLUMN </a:t>
            </a:r>
            <a:r>
              <a:rPr lang="en-US" dirty="0" err="1"/>
              <a:t>column_name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;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alter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Changing table </a:t>
            </a:r>
            <a:r>
              <a:rPr lang="en-US" dirty="0" smtClean="0">
                <a:sym typeface="+mn-ea"/>
              </a:rPr>
              <a:t>structure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40</TotalTime>
  <Words>68</Words>
  <Application>Microsoft Office PowerPoint</Application>
  <PresentationFormat>On-screen Show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object-technologies-template</vt:lpstr>
      <vt:lpstr>Alter Clause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945</cp:revision>
  <dcterms:created xsi:type="dcterms:W3CDTF">2011-08-02T13:33:00Z</dcterms:created>
  <dcterms:modified xsi:type="dcterms:W3CDTF">2024-08-27T05:05:28Z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ACA9831C782E4034822512D86291A5F4_12</vt:lpwstr>
  </property>
</Properties>
</file>